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4.xml" ContentType="application/vnd.openxmlformats-officedocument.theme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5.xml" ContentType="application/vnd.openxmlformats-officedocument.theme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6.xml" ContentType="application/vnd.openxmlformats-officedocument.theme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7.xml" ContentType="application/vnd.openxmlformats-officedocument.theme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0.xml" ContentType="application/vnd.openxmlformats-officedocument.presentationml.tags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8.xml" ContentType="application/vnd.openxmlformats-officedocument.theme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theme/theme9.xml" ContentType="application/vnd.openxmlformats-officedocument.theme+xml"/>
  <Override PartName="/ppt/tags/tag699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theme/theme10.xml" ContentType="application/vnd.openxmlformats-officedocument.theme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0.xml" ContentType="application/vnd.openxmlformats-officedocument.presentationml.tags+xml"/>
  <Override PartName="/ppt/tags/tag811.xml" ContentType="application/vnd.openxmlformats-officedocument.presentationml.tags+xml"/>
  <Override PartName="/ppt/tags/tag812.xml" ContentType="application/vnd.openxmlformats-officedocument.presentationml.tags+xml"/>
  <Override PartName="/ppt/tags/tag813.xml" ContentType="application/vnd.openxmlformats-officedocument.presentationml.tags+xml"/>
  <Override PartName="/ppt/tags/tag814.xml" ContentType="application/vnd.openxmlformats-officedocument.presentationml.tags+xml"/>
  <Override PartName="/ppt/tags/tag815.xml" ContentType="application/vnd.openxmlformats-officedocument.presentationml.tags+xml"/>
  <Override PartName="/ppt/tags/tag816.xml" ContentType="application/vnd.openxmlformats-officedocument.presentationml.tags+xml"/>
  <Override PartName="/ppt/tags/tag817.xml" ContentType="application/vnd.openxmlformats-officedocument.presentationml.tags+xml"/>
  <Override PartName="/ppt/tags/tag818.xml" ContentType="application/vnd.openxmlformats-officedocument.presentationml.tags+xml"/>
  <Override PartName="/ppt/tags/tag819.xml" ContentType="application/vnd.openxmlformats-officedocument.presentationml.tags+xml"/>
  <Override PartName="/ppt/tags/tag820.xml" ContentType="application/vnd.openxmlformats-officedocument.presentationml.tags+xml"/>
  <Override PartName="/ppt/tags/tag821.xml" ContentType="application/vnd.openxmlformats-officedocument.presentationml.tags+xml"/>
  <Override PartName="/ppt/tags/tag822.xml" ContentType="application/vnd.openxmlformats-officedocument.presentationml.tags+xml"/>
  <Override PartName="/ppt/tags/tag823.xml" ContentType="application/vnd.openxmlformats-officedocument.presentationml.tags+xml"/>
  <Override PartName="/ppt/tags/tag824.xml" ContentType="application/vnd.openxmlformats-officedocument.presentationml.tags+xml"/>
  <Override PartName="/ppt/tags/tag825.xml" ContentType="application/vnd.openxmlformats-officedocument.presentationml.tags+xml"/>
  <Override PartName="/ppt/tags/tag826.xml" ContentType="application/vnd.openxmlformats-officedocument.presentationml.tags+xml"/>
  <Override PartName="/ppt/tags/tag827.xml" ContentType="application/vnd.openxmlformats-officedocument.presentationml.tags+xml"/>
  <Override PartName="/ppt/tags/tag828.xml" ContentType="application/vnd.openxmlformats-officedocument.presentationml.tags+xml"/>
  <Override PartName="/ppt/tags/tag829.xml" ContentType="application/vnd.openxmlformats-officedocument.presentationml.tags+xml"/>
  <Override PartName="/ppt/tags/tag830.xml" ContentType="application/vnd.openxmlformats-officedocument.presentationml.tags+xml"/>
  <Override PartName="/ppt/tags/tag831.xml" ContentType="application/vnd.openxmlformats-officedocument.presentationml.tags+xml"/>
  <Override PartName="/ppt/tags/tag832.xml" ContentType="application/vnd.openxmlformats-officedocument.presentationml.tags+xml"/>
  <Override PartName="/ppt/tags/tag833.xml" ContentType="application/vnd.openxmlformats-officedocument.presentationml.tags+xml"/>
  <Override PartName="/ppt/tags/tag834.xml" ContentType="application/vnd.openxmlformats-officedocument.presentationml.tags+xml"/>
  <Override PartName="/ppt/tags/tag835.xml" ContentType="application/vnd.openxmlformats-officedocument.presentationml.tags+xml"/>
  <Override PartName="/ppt/tags/tag836.xml" ContentType="application/vnd.openxmlformats-officedocument.presentationml.tags+xml"/>
  <Override PartName="/ppt/tags/tag837.xml" ContentType="application/vnd.openxmlformats-officedocument.presentationml.tags+xml"/>
  <Override PartName="/ppt/tags/tag838.xml" ContentType="application/vnd.openxmlformats-officedocument.presentationml.tags+xml"/>
  <Override PartName="/ppt/tags/tag839.xml" ContentType="application/vnd.openxmlformats-officedocument.presentationml.tags+xml"/>
  <Override PartName="/ppt/tags/tag840.xml" ContentType="application/vnd.openxmlformats-officedocument.presentationml.tags+xml"/>
  <Override PartName="/ppt/tags/tag841.xml" ContentType="application/vnd.openxmlformats-officedocument.presentationml.tags+xml"/>
  <Override PartName="/ppt/tags/tag842.xml" ContentType="application/vnd.openxmlformats-officedocument.presentationml.tags+xml"/>
  <Override PartName="/ppt/tags/tag843.xml" ContentType="application/vnd.openxmlformats-officedocument.presentationml.tags+xml"/>
  <Override PartName="/ppt/tags/tag844.xml" ContentType="application/vnd.openxmlformats-officedocument.presentationml.tags+xml"/>
  <Override PartName="/ppt/tags/tag845.xml" ContentType="application/vnd.openxmlformats-officedocument.presentationml.tags+xml"/>
  <Override PartName="/ppt/tags/tag846.xml" ContentType="application/vnd.openxmlformats-officedocument.presentationml.tags+xml"/>
  <Override PartName="/ppt/tags/tag847.xml" ContentType="application/vnd.openxmlformats-officedocument.presentationml.tags+xml"/>
  <Override PartName="/ppt/tags/tag848.xml" ContentType="application/vnd.openxmlformats-officedocument.presentationml.tags+xml"/>
  <Override PartName="/ppt/tags/tag849.xml" ContentType="application/vnd.openxmlformats-officedocument.presentationml.tags+xml"/>
  <Override PartName="/ppt/tags/tag850.xml" ContentType="application/vnd.openxmlformats-officedocument.presentationml.tags+xml"/>
  <Override PartName="/ppt/tags/tag851.xml" ContentType="application/vnd.openxmlformats-officedocument.presentationml.tags+xml"/>
  <Override PartName="/ppt/tags/tag852.xml" ContentType="application/vnd.openxmlformats-officedocument.presentationml.tags+xml"/>
  <Override PartName="/ppt/tags/tag853.xml" ContentType="application/vnd.openxmlformats-officedocument.presentationml.tags+xml"/>
  <Override PartName="/ppt/tags/tag854.xml" ContentType="application/vnd.openxmlformats-officedocument.presentationml.tags+xml"/>
  <Override PartName="/ppt/tags/tag855.xml" ContentType="application/vnd.openxmlformats-officedocument.presentationml.tags+xml"/>
  <Override PartName="/ppt/tags/tag856.xml" ContentType="application/vnd.openxmlformats-officedocument.presentationml.tags+xml"/>
  <Override PartName="/ppt/tags/tag857.xml" ContentType="application/vnd.openxmlformats-officedocument.presentationml.tags+xml"/>
  <Override PartName="/ppt/tags/tag858.xml" ContentType="application/vnd.openxmlformats-officedocument.presentationml.tags+xml"/>
  <Override PartName="/ppt/tags/tag859.xml" ContentType="application/vnd.openxmlformats-officedocument.presentationml.tags+xml"/>
  <Override PartName="/ppt/tags/tag860.xml" ContentType="application/vnd.openxmlformats-officedocument.presentationml.tags+xml"/>
  <Override PartName="/ppt/tags/tag861.xml" ContentType="application/vnd.openxmlformats-officedocument.presentationml.tags+xml"/>
  <Override PartName="/ppt/tags/tag862.xml" ContentType="application/vnd.openxmlformats-officedocument.presentationml.tags+xml"/>
  <Override PartName="/ppt/tags/tag863.xml" ContentType="application/vnd.openxmlformats-officedocument.presentationml.tags+xml"/>
  <Override PartName="/ppt/tags/tag864.xml" ContentType="application/vnd.openxmlformats-officedocument.presentationml.tags+xml"/>
  <Override PartName="/ppt/tags/tag865.xml" ContentType="application/vnd.openxmlformats-officedocument.presentationml.tags+xml"/>
  <Override PartName="/ppt/tags/tag866.xml" ContentType="application/vnd.openxmlformats-officedocument.presentationml.tags+xml"/>
  <Override PartName="/ppt/tags/tag867.xml" ContentType="application/vnd.openxmlformats-officedocument.presentationml.tags+xml"/>
  <Override PartName="/ppt/tags/tag868.xml" ContentType="application/vnd.openxmlformats-officedocument.presentationml.tags+xml"/>
  <Override PartName="/ppt/tags/tag869.xml" ContentType="application/vnd.openxmlformats-officedocument.presentationml.tags+xml"/>
  <Override PartName="/ppt/tags/tag870.xml" ContentType="application/vnd.openxmlformats-officedocument.presentationml.tags+xml"/>
  <Override PartName="/ppt/tags/tag871.xml" ContentType="application/vnd.openxmlformats-officedocument.presentationml.tags+xml"/>
  <Override PartName="/ppt/tags/tag872.xml" ContentType="application/vnd.openxmlformats-officedocument.presentationml.tags+xml"/>
  <Override PartName="/ppt/tags/tag873.xml" ContentType="application/vnd.openxmlformats-officedocument.presentationml.tags+xml"/>
  <Override PartName="/ppt/tags/tag874.xml" ContentType="application/vnd.openxmlformats-officedocument.presentationml.tags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theme/theme11.xml" ContentType="application/vnd.openxmlformats-officedocument.theme+xml"/>
  <Override PartName="/ppt/tags/tag875.xml" ContentType="application/vnd.openxmlformats-officedocument.presentationml.tags+xml"/>
  <Override PartName="/ppt/tags/tag876.xml" ContentType="application/vnd.openxmlformats-officedocument.presentationml.tags+xml"/>
  <Override PartName="/ppt/tags/tag877.xml" ContentType="application/vnd.openxmlformats-officedocument.presentationml.tags+xml"/>
  <Override PartName="/ppt/tags/tag878.xml" ContentType="application/vnd.openxmlformats-officedocument.presentationml.tags+xml"/>
  <Override PartName="/ppt/tags/tag879.xml" ContentType="application/vnd.openxmlformats-officedocument.presentationml.tags+xml"/>
  <Override PartName="/ppt/tags/tag880.xml" ContentType="application/vnd.openxmlformats-officedocument.presentationml.tags+xml"/>
  <Override PartName="/ppt/tags/tag881.xml" ContentType="application/vnd.openxmlformats-officedocument.presentationml.tags+xml"/>
  <Override PartName="/ppt/tags/tag882.xml" ContentType="application/vnd.openxmlformats-officedocument.presentationml.tags+xml"/>
  <Override PartName="/ppt/tags/tag883.xml" ContentType="application/vnd.openxmlformats-officedocument.presentationml.tags+xml"/>
  <Override PartName="/ppt/tags/tag884.xml" ContentType="application/vnd.openxmlformats-officedocument.presentationml.tags+xml"/>
  <Override PartName="/ppt/tags/tag885.xml" ContentType="application/vnd.openxmlformats-officedocument.presentationml.tags+xml"/>
  <Override PartName="/ppt/tags/tag886.xml" ContentType="application/vnd.openxmlformats-officedocument.presentationml.tags+xml"/>
  <Override PartName="/ppt/tags/tag887.xml" ContentType="application/vnd.openxmlformats-officedocument.presentationml.tags+xml"/>
  <Override PartName="/ppt/tags/tag888.xml" ContentType="application/vnd.openxmlformats-officedocument.presentationml.tags+xml"/>
  <Override PartName="/ppt/tags/tag889.xml" ContentType="application/vnd.openxmlformats-officedocument.presentationml.tags+xml"/>
  <Override PartName="/ppt/tags/tag890.xml" ContentType="application/vnd.openxmlformats-officedocument.presentationml.tags+xml"/>
  <Override PartName="/ppt/tags/tag891.xml" ContentType="application/vnd.openxmlformats-officedocument.presentationml.tags+xml"/>
  <Override PartName="/ppt/tags/tag892.xml" ContentType="application/vnd.openxmlformats-officedocument.presentationml.tags+xml"/>
  <Override PartName="/ppt/tags/tag893.xml" ContentType="application/vnd.openxmlformats-officedocument.presentationml.tags+xml"/>
  <Override PartName="/ppt/tags/tag894.xml" ContentType="application/vnd.openxmlformats-officedocument.presentationml.tags+xml"/>
  <Override PartName="/ppt/tags/tag895.xml" ContentType="application/vnd.openxmlformats-officedocument.presentationml.tags+xml"/>
  <Override PartName="/ppt/tags/tag896.xml" ContentType="application/vnd.openxmlformats-officedocument.presentationml.tags+xml"/>
  <Override PartName="/ppt/tags/tag897.xml" ContentType="application/vnd.openxmlformats-officedocument.presentationml.tags+xml"/>
  <Override PartName="/ppt/tags/tag898.xml" ContentType="application/vnd.openxmlformats-officedocument.presentationml.tags+xml"/>
  <Override PartName="/ppt/tags/tag899.xml" ContentType="application/vnd.openxmlformats-officedocument.presentationml.tags+xml"/>
  <Override PartName="/ppt/tags/tag900.xml" ContentType="application/vnd.openxmlformats-officedocument.presentationml.tags+xml"/>
  <Override PartName="/ppt/tags/tag901.xml" ContentType="application/vnd.openxmlformats-officedocument.presentationml.tags+xml"/>
  <Override PartName="/ppt/tags/tag902.xml" ContentType="application/vnd.openxmlformats-officedocument.presentationml.tags+xml"/>
  <Override PartName="/ppt/tags/tag903.xml" ContentType="application/vnd.openxmlformats-officedocument.presentationml.tags+xml"/>
  <Override PartName="/ppt/tags/tag904.xml" ContentType="application/vnd.openxmlformats-officedocument.presentationml.tags+xml"/>
  <Override PartName="/ppt/tags/tag905.xml" ContentType="application/vnd.openxmlformats-officedocument.presentationml.tags+xml"/>
  <Override PartName="/ppt/tags/tag906.xml" ContentType="application/vnd.openxmlformats-officedocument.presentationml.tags+xml"/>
  <Override PartName="/ppt/tags/tag907.xml" ContentType="application/vnd.openxmlformats-officedocument.presentationml.tags+xml"/>
  <Override PartName="/ppt/tags/tag908.xml" ContentType="application/vnd.openxmlformats-officedocument.presentationml.tags+xml"/>
  <Override PartName="/ppt/tags/tag909.xml" ContentType="application/vnd.openxmlformats-officedocument.presentationml.tags+xml"/>
  <Override PartName="/ppt/tags/tag910.xml" ContentType="application/vnd.openxmlformats-officedocument.presentationml.tags+xml"/>
  <Override PartName="/ppt/tags/tag911.xml" ContentType="application/vnd.openxmlformats-officedocument.presentationml.tags+xml"/>
  <Override PartName="/ppt/tags/tag912.xml" ContentType="application/vnd.openxmlformats-officedocument.presentationml.tags+xml"/>
  <Override PartName="/ppt/tags/tag913.xml" ContentType="application/vnd.openxmlformats-officedocument.presentationml.tags+xml"/>
  <Override PartName="/ppt/tags/tag914.xml" ContentType="application/vnd.openxmlformats-officedocument.presentationml.tags+xml"/>
  <Override PartName="/ppt/tags/tag915.xml" ContentType="application/vnd.openxmlformats-officedocument.presentationml.tags+xml"/>
  <Override PartName="/ppt/tags/tag916.xml" ContentType="application/vnd.openxmlformats-officedocument.presentationml.tags+xml"/>
  <Override PartName="/ppt/tags/tag917.xml" ContentType="application/vnd.openxmlformats-officedocument.presentationml.tags+xml"/>
  <Override PartName="/ppt/tags/tag918.xml" ContentType="application/vnd.openxmlformats-officedocument.presentationml.tags+xml"/>
  <Override PartName="/ppt/tags/tag919.xml" ContentType="application/vnd.openxmlformats-officedocument.presentationml.tags+xml"/>
  <Override PartName="/ppt/tags/tag920.xml" ContentType="application/vnd.openxmlformats-officedocument.presentationml.tags+xml"/>
  <Override PartName="/ppt/tags/tag921.xml" ContentType="application/vnd.openxmlformats-officedocument.presentationml.tags+xml"/>
  <Override PartName="/ppt/tags/tag922.xml" ContentType="application/vnd.openxmlformats-officedocument.presentationml.tags+xml"/>
  <Override PartName="/ppt/tags/tag923.xml" ContentType="application/vnd.openxmlformats-officedocument.presentationml.tags+xml"/>
  <Override PartName="/ppt/tags/tag924.xml" ContentType="application/vnd.openxmlformats-officedocument.presentationml.tags+xml"/>
  <Override PartName="/ppt/tags/tag925.xml" ContentType="application/vnd.openxmlformats-officedocument.presentationml.tags+xml"/>
  <Override PartName="/ppt/tags/tag926.xml" ContentType="application/vnd.openxmlformats-officedocument.presentationml.tags+xml"/>
  <Override PartName="/ppt/tags/tag927.xml" ContentType="application/vnd.openxmlformats-officedocument.presentationml.tags+xml"/>
  <Override PartName="/ppt/tags/tag928.xml" ContentType="application/vnd.openxmlformats-officedocument.presentationml.tags+xml"/>
  <Override PartName="/ppt/tags/tag929.xml" ContentType="application/vnd.openxmlformats-officedocument.presentationml.tags+xml"/>
  <Override PartName="/ppt/tags/tag930.xml" ContentType="application/vnd.openxmlformats-officedocument.presentationml.tags+xml"/>
  <Override PartName="/ppt/tags/tag931.xml" ContentType="application/vnd.openxmlformats-officedocument.presentationml.tags+xml"/>
  <Override PartName="/ppt/tags/tag932.xml" ContentType="application/vnd.openxmlformats-officedocument.presentationml.tags+xml"/>
  <Override PartName="/ppt/tags/tag933.xml" ContentType="application/vnd.openxmlformats-officedocument.presentationml.tags+xml"/>
  <Override PartName="/ppt/tags/tag934.xml" ContentType="application/vnd.openxmlformats-officedocument.presentationml.tags+xml"/>
  <Override PartName="/ppt/tags/tag935.xml" ContentType="application/vnd.openxmlformats-officedocument.presentationml.tags+xml"/>
  <Override PartName="/ppt/tags/tag936.xml" ContentType="application/vnd.openxmlformats-officedocument.presentationml.tags+xml"/>
  <Override PartName="/ppt/tags/tag937.xml" ContentType="application/vnd.openxmlformats-officedocument.presentationml.tags+xml"/>
  <Override PartName="/ppt/tags/tag938.xml" ContentType="application/vnd.openxmlformats-officedocument.presentationml.tags+xml"/>
  <Override PartName="/ppt/tags/tag939.xml" ContentType="application/vnd.openxmlformats-officedocument.presentationml.tags+xml"/>
  <Override PartName="/ppt/tags/tag940.xml" ContentType="application/vnd.openxmlformats-officedocument.presentationml.tags+xml"/>
  <Override PartName="/ppt/tags/tag941.xml" ContentType="application/vnd.openxmlformats-officedocument.presentationml.tags+xml"/>
  <Override PartName="/ppt/tags/tag942.xml" ContentType="application/vnd.openxmlformats-officedocument.presentationml.tags+xml"/>
  <Override PartName="/ppt/tags/tag943.xml" ContentType="application/vnd.openxmlformats-officedocument.presentationml.tags+xml"/>
  <Override PartName="/ppt/tags/tag944.xml" ContentType="application/vnd.openxmlformats-officedocument.presentationml.tags+xml"/>
  <Override PartName="/ppt/tags/tag945.xml" ContentType="application/vnd.openxmlformats-officedocument.presentationml.tags+xml"/>
  <Override PartName="/ppt/tags/tag946.xml" ContentType="application/vnd.openxmlformats-officedocument.presentationml.tags+xml"/>
  <Override PartName="/ppt/tags/tag947.xml" ContentType="application/vnd.openxmlformats-officedocument.presentationml.tags+xml"/>
  <Override PartName="/ppt/tags/tag948.xml" ContentType="application/vnd.openxmlformats-officedocument.presentationml.tags+xml"/>
  <Override PartName="/ppt/tags/tag949.xml" ContentType="application/vnd.openxmlformats-officedocument.presentationml.tags+xml"/>
  <Override PartName="/ppt/tags/tag950.xml" ContentType="application/vnd.openxmlformats-officedocument.presentationml.tags+xml"/>
  <Override PartName="/ppt/tags/tag951.xml" ContentType="application/vnd.openxmlformats-officedocument.presentationml.tags+xml"/>
  <Override PartName="/ppt/tags/tag952.xml" ContentType="application/vnd.openxmlformats-officedocument.presentationml.tags+xml"/>
  <Override PartName="/ppt/tags/tag953.xml" ContentType="application/vnd.openxmlformats-officedocument.presentationml.tags+xml"/>
  <Override PartName="/ppt/tags/tag954.xml" ContentType="application/vnd.openxmlformats-officedocument.presentationml.tags+xml"/>
  <Override PartName="/ppt/tags/tag955.xml" ContentType="application/vnd.openxmlformats-officedocument.presentationml.tags+xml"/>
  <Override PartName="/ppt/tags/tag956.xml" ContentType="application/vnd.openxmlformats-officedocument.presentationml.tags+xml"/>
  <Override PartName="/ppt/tags/tag957.xml" ContentType="application/vnd.openxmlformats-officedocument.presentationml.tags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theme/theme12.xml" ContentType="application/vnd.openxmlformats-officedocument.theme+xml"/>
  <Override PartName="/ppt/tags/tag958.xml" ContentType="application/vnd.openxmlformats-officedocument.presentationml.tags+xml"/>
  <Override PartName="/ppt/tags/tag959.xml" ContentType="application/vnd.openxmlformats-officedocument.presentationml.tags+xml"/>
  <Override PartName="/ppt/tags/tag960.xml" ContentType="application/vnd.openxmlformats-officedocument.presentationml.tags+xml"/>
  <Override PartName="/ppt/tags/tag961.xml" ContentType="application/vnd.openxmlformats-officedocument.presentationml.tags+xml"/>
  <Override PartName="/ppt/tags/tag962.xml" ContentType="application/vnd.openxmlformats-officedocument.presentationml.tags+xml"/>
  <Override PartName="/ppt/tags/tag963.xml" ContentType="application/vnd.openxmlformats-officedocument.presentationml.tags+xml"/>
  <Override PartName="/ppt/tags/tag964.xml" ContentType="application/vnd.openxmlformats-officedocument.presentationml.tags+xml"/>
  <Override PartName="/ppt/tags/tag965.xml" ContentType="application/vnd.openxmlformats-officedocument.presentationml.tags+xml"/>
  <Override PartName="/ppt/tags/tag966.xml" ContentType="application/vnd.openxmlformats-officedocument.presentationml.tags+xml"/>
  <Override PartName="/ppt/tags/tag967.xml" ContentType="application/vnd.openxmlformats-officedocument.presentationml.tags+xml"/>
  <Override PartName="/ppt/tags/tag968.xml" ContentType="application/vnd.openxmlformats-officedocument.presentationml.tags+xml"/>
  <Override PartName="/ppt/tags/tag969.xml" ContentType="application/vnd.openxmlformats-officedocument.presentationml.tags+xml"/>
  <Override PartName="/ppt/tags/tag970.xml" ContentType="application/vnd.openxmlformats-officedocument.presentationml.tags+xml"/>
  <Override PartName="/ppt/tags/tag971.xml" ContentType="application/vnd.openxmlformats-officedocument.presentationml.tags+xml"/>
  <Override PartName="/ppt/tags/tag972.xml" ContentType="application/vnd.openxmlformats-officedocument.presentationml.tags+xml"/>
  <Override PartName="/ppt/tags/tag973.xml" ContentType="application/vnd.openxmlformats-officedocument.presentationml.tags+xml"/>
  <Override PartName="/ppt/tags/tag974.xml" ContentType="application/vnd.openxmlformats-officedocument.presentationml.tags+xml"/>
  <Override PartName="/ppt/tags/tag975.xml" ContentType="application/vnd.openxmlformats-officedocument.presentationml.tags+xml"/>
  <Override PartName="/ppt/tags/tag976.xml" ContentType="application/vnd.openxmlformats-officedocument.presentationml.tags+xml"/>
  <Override PartName="/ppt/tags/tag977.xml" ContentType="application/vnd.openxmlformats-officedocument.presentationml.tags+xml"/>
  <Override PartName="/ppt/tags/tag978.xml" ContentType="application/vnd.openxmlformats-officedocument.presentationml.tags+xml"/>
  <Override PartName="/ppt/tags/tag979.xml" ContentType="application/vnd.openxmlformats-officedocument.presentationml.tags+xml"/>
  <Override PartName="/ppt/tags/tag980.xml" ContentType="application/vnd.openxmlformats-officedocument.presentationml.tags+xml"/>
  <Override PartName="/ppt/tags/tag981.xml" ContentType="application/vnd.openxmlformats-officedocument.presentationml.tags+xml"/>
  <Override PartName="/ppt/tags/tag982.xml" ContentType="application/vnd.openxmlformats-officedocument.presentationml.tags+xml"/>
  <Override PartName="/ppt/tags/tag983.xml" ContentType="application/vnd.openxmlformats-officedocument.presentationml.tags+xml"/>
  <Override PartName="/ppt/tags/tag984.xml" ContentType="application/vnd.openxmlformats-officedocument.presentationml.tags+xml"/>
  <Override PartName="/ppt/tags/tag985.xml" ContentType="application/vnd.openxmlformats-officedocument.presentationml.tags+xml"/>
  <Override PartName="/ppt/tags/tag986.xml" ContentType="application/vnd.openxmlformats-officedocument.presentationml.tags+xml"/>
  <Override PartName="/ppt/tags/tag987.xml" ContentType="application/vnd.openxmlformats-officedocument.presentationml.tags+xml"/>
  <Override PartName="/ppt/tags/tag988.xml" ContentType="application/vnd.openxmlformats-officedocument.presentationml.tags+xml"/>
  <Override PartName="/ppt/tags/tag989.xml" ContentType="application/vnd.openxmlformats-officedocument.presentationml.tags+xml"/>
  <Override PartName="/ppt/tags/tag990.xml" ContentType="application/vnd.openxmlformats-officedocument.presentationml.tags+xml"/>
  <Override PartName="/ppt/tags/tag991.xml" ContentType="application/vnd.openxmlformats-officedocument.presentationml.tags+xml"/>
  <Override PartName="/ppt/tags/tag992.xml" ContentType="application/vnd.openxmlformats-officedocument.presentationml.tags+xml"/>
  <Override PartName="/ppt/tags/tag993.xml" ContentType="application/vnd.openxmlformats-officedocument.presentationml.tags+xml"/>
  <Override PartName="/ppt/tags/tag994.xml" ContentType="application/vnd.openxmlformats-officedocument.presentationml.tags+xml"/>
  <Override PartName="/ppt/tags/tag995.xml" ContentType="application/vnd.openxmlformats-officedocument.presentationml.tags+xml"/>
  <Override PartName="/ppt/tags/tag996.xml" ContentType="application/vnd.openxmlformats-officedocument.presentationml.tags+xml"/>
  <Override PartName="/ppt/tags/tag997.xml" ContentType="application/vnd.openxmlformats-officedocument.presentationml.tags+xml"/>
  <Override PartName="/ppt/tags/tag998.xml" ContentType="application/vnd.openxmlformats-officedocument.presentationml.tags+xml"/>
  <Override PartName="/ppt/tags/tag999.xml" ContentType="application/vnd.openxmlformats-officedocument.presentationml.tags+xml"/>
  <Override PartName="/ppt/tags/tag1000.xml" ContentType="application/vnd.openxmlformats-officedocument.presentationml.tags+xml"/>
  <Override PartName="/ppt/tags/tag1001.xml" ContentType="application/vnd.openxmlformats-officedocument.presentationml.tags+xml"/>
  <Override PartName="/ppt/tags/tag1002.xml" ContentType="application/vnd.openxmlformats-officedocument.presentationml.tags+xml"/>
  <Override PartName="/ppt/tags/tag1003.xml" ContentType="application/vnd.openxmlformats-officedocument.presentationml.tags+xml"/>
  <Override PartName="/ppt/tags/tag1004.xml" ContentType="application/vnd.openxmlformats-officedocument.presentationml.tags+xml"/>
  <Override PartName="/ppt/tags/tag1005.xml" ContentType="application/vnd.openxmlformats-officedocument.presentationml.tags+xml"/>
  <Override PartName="/ppt/tags/tag1006.xml" ContentType="application/vnd.openxmlformats-officedocument.presentationml.tags+xml"/>
  <Override PartName="/ppt/tags/tag1007.xml" ContentType="application/vnd.openxmlformats-officedocument.presentationml.tags+xml"/>
  <Override PartName="/ppt/tags/tag1008.xml" ContentType="application/vnd.openxmlformats-officedocument.presentationml.tags+xml"/>
  <Override PartName="/ppt/tags/tag1009.xml" ContentType="application/vnd.openxmlformats-officedocument.presentationml.tags+xml"/>
  <Override PartName="/ppt/tags/tag1010.xml" ContentType="application/vnd.openxmlformats-officedocument.presentationml.tags+xml"/>
  <Override PartName="/ppt/tags/tag1011.xml" ContentType="application/vnd.openxmlformats-officedocument.presentationml.tags+xml"/>
  <Override PartName="/ppt/tags/tag1012.xml" ContentType="application/vnd.openxmlformats-officedocument.presentationml.tags+xml"/>
  <Override PartName="/ppt/tags/tag1013.xml" ContentType="application/vnd.openxmlformats-officedocument.presentationml.tags+xml"/>
  <Override PartName="/ppt/tags/tag1014.xml" ContentType="application/vnd.openxmlformats-officedocument.presentationml.tags+xml"/>
  <Override PartName="/ppt/tags/tag1015.xml" ContentType="application/vnd.openxmlformats-officedocument.presentationml.tags+xml"/>
  <Override PartName="/ppt/tags/tag1016.xml" ContentType="application/vnd.openxmlformats-officedocument.presentationml.tags+xml"/>
  <Override PartName="/ppt/tags/tag1017.xml" ContentType="application/vnd.openxmlformats-officedocument.presentationml.tags+xml"/>
  <Override PartName="/ppt/tags/tag1018.xml" ContentType="application/vnd.openxmlformats-officedocument.presentationml.tags+xml"/>
  <Override PartName="/ppt/tags/tag1019.xml" ContentType="application/vnd.openxmlformats-officedocument.presentationml.tags+xml"/>
  <Override PartName="/ppt/tags/tag1020.xml" ContentType="application/vnd.openxmlformats-officedocument.presentationml.tags+xml"/>
  <Override PartName="/ppt/tags/tag1021.xml" ContentType="application/vnd.openxmlformats-officedocument.presentationml.tags+xml"/>
  <Override PartName="/ppt/tags/tag1022.xml" ContentType="application/vnd.openxmlformats-officedocument.presentationml.tags+xml"/>
  <Override PartName="/ppt/tags/tag1023.xml" ContentType="application/vnd.openxmlformats-officedocument.presentationml.tags+xml"/>
  <Override PartName="/ppt/tags/tag1024.xml" ContentType="application/vnd.openxmlformats-officedocument.presentationml.tags+xml"/>
  <Override PartName="/ppt/tags/tag1025.xml" ContentType="application/vnd.openxmlformats-officedocument.presentationml.tags+xml"/>
  <Override PartName="/ppt/tags/tag1026.xml" ContentType="application/vnd.openxmlformats-officedocument.presentationml.tags+xml"/>
  <Override PartName="/ppt/tags/tag1027.xml" ContentType="application/vnd.openxmlformats-officedocument.presentationml.tags+xml"/>
  <Override PartName="/ppt/tags/tag1028.xml" ContentType="application/vnd.openxmlformats-officedocument.presentationml.tags+xml"/>
  <Override PartName="/ppt/tags/tag1029.xml" ContentType="application/vnd.openxmlformats-officedocument.presentationml.tags+xml"/>
  <Override PartName="/ppt/tags/tag1030.xml" ContentType="application/vnd.openxmlformats-officedocument.presentationml.tags+xml"/>
  <Override PartName="/ppt/tags/tag1031.xml" ContentType="application/vnd.openxmlformats-officedocument.presentationml.tags+xml"/>
  <Override PartName="/ppt/tags/tag1032.xml" ContentType="application/vnd.openxmlformats-officedocument.presentationml.tags+xml"/>
  <Override PartName="/ppt/tags/tag1033.xml" ContentType="application/vnd.openxmlformats-officedocument.presentationml.tags+xml"/>
  <Override PartName="/ppt/tags/tag1034.xml" ContentType="application/vnd.openxmlformats-officedocument.presentationml.tags+xml"/>
  <Override PartName="/ppt/tags/tag1035.xml" ContentType="application/vnd.openxmlformats-officedocument.presentationml.tags+xml"/>
  <Override PartName="/ppt/tags/tag1036.xml" ContentType="application/vnd.openxmlformats-officedocument.presentationml.tags+xml"/>
  <Override PartName="/ppt/tags/tag1037.xml" ContentType="application/vnd.openxmlformats-officedocument.presentationml.tags+xml"/>
  <Override PartName="/ppt/tags/tag1038.xml" ContentType="application/vnd.openxmlformats-officedocument.presentationml.tags+xml"/>
  <Override PartName="/ppt/tags/tag1039.xml" ContentType="application/vnd.openxmlformats-officedocument.presentationml.tags+xml"/>
  <Override PartName="/ppt/tags/tag1040.xml" ContentType="application/vnd.openxmlformats-officedocument.presentationml.tags+xml"/>
  <Override PartName="/ppt/tags/tag1041.xml" ContentType="application/vnd.openxmlformats-officedocument.presentationml.tags+xml"/>
  <Override PartName="/ppt/tags/tag1042.xml" ContentType="application/vnd.openxmlformats-officedocument.presentationml.tags+xml"/>
  <Override PartName="/ppt/tags/tag1043.xml" ContentType="application/vnd.openxmlformats-officedocument.presentationml.tags+xml"/>
  <Override PartName="/ppt/tags/tag1044.xml" ContentType="application/vnd.openxmlformats-officedocument.presentationml.tags+xml"/>
  <Override PartName="/ppt/tags/tag1045.xml" ContentType="application/vnd.openxmlformats-officedocument.presentationml.tags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theme/theme13.xml" ContentType="application/vnd.openxmlformats-officedocument.theme+xml"/>
  <Override PartName="/ppt/tags/tag1046.xml" ContentType="application/vnd.openxmlformats-officedocument.presentationml.tags+xml"/>
  <Override PartName="/ppt/tags/tag1047.xml" ContentType="application/vnd.openxmlformats-officedocument.presentationml.tags+xml"/>
  <Override PartName="/ppt/tags/tag1048.xml" ContentType="application/vnd.openxmlformats-officedocument.presentationml.tags+xml"/>
  <Override PartName="/ppt/tags/tag1049.xml" ContentType="application/vnd.openxmlformats-officedocument.presentationml.tags+xml"/>
  <Override PartName="/ppt/tags/tag1050.xml" ContentType="application/vnd.openxmlformats-officedocument.presentationml.tags+xml"/>
  <Override PartName="/ppt/tags/tag1051.xml" ContentType="application/vnd.openxmlformats-officedocument.presentationml.tags+xml"/>
  <Override PartName="/ppt/tags/tag1052.xml" ContentType="application/vnd.openxmlformats-officedocument.presentationml.tags+xml"/>
  <Override PartName="/ppt/tags/tag1053.xml" ContentType="application/vnd.openxmlformats-officedocument.presentationml.tags+xml"/>
  <Override PartName="/ppt/tags/tag1054.xml" ContentType="application/vnd.openxmlformats-officedocument.presentationml.tags+xml"/>
  <Override PartName="/ppt/tags/tag1055.xml" ContentType="application/vnd.openxmlformats-officedocument.presentationml.tags+xml"/>
  <Override PartName="/ppt/tags/tag1056.xml" ContentType="application/vnd.openxmlformats-officedocument.presentationml.tags+xml"/>
  <Override PartName="/ppt/tags/tag1057.xml" ContentType="application/vnd.openxmlformats-officedocument.presentationml.tags+xml"/>
  <Override PartName="/ppt/tags/tag1058.xml" ContentType="application/vnd.openxmlformats-officedocument.presentationml.tags+xml"/>
  <Override PartName="/ppt/tags/tag1059.xml" ContentType="application/vnd.openxmlformats-officedocument.presentationml.tags+xml"/>
  <Override PartName="/ppt/tags/tag1060.xml" ContentType="application/vnd.openxmlformats-officedocument.presentationml.tags+xml"/>
  <Override PartName="/ppt/tags/tag1061.xml" ContentType="application/vnd.openxmlformats-officedocument.presentationml.tags+xml"/>
  <Override PartName="/ppt/tags/tag1062.xml" ContentType="application/vnd.openxmlformats-officedocument.presentationml.tags+xml"/>
  <Override PartName="/ppt/tags/tag1063.xml" ContentType="application/vnd.openxmlformats-officedocument.presentationml.tags+xml"/>
  <Override PartName="/ppt/tags/tag1064.xml" ContentType="application/vnd.openxmlformats-officedocument.presentationml.tags+xml"/>
  <Override PartName="/ppt/tags/tag1065.xml" ContentType="application/vnd.openxmlformats-officedocument.presentationml.tags+xml"/>
  <Override PartName="/ppt/tags/tag1066.xml" ContentType="application/vnd.openxmlformats-officedocument.presentationml.tags+xml"/>
  <Override PartName="/ppt/tags/tag1067.xml" ContentType="application/vnd.openxmlformats-officedocument.presentationml.tags+xml"/>
  <Override PartName="/ppt/tags/tag1068.xml" ContentType="application/vnd.openxmlformats-officedocument.presentationml.tags+xml"/>
  <Override PartName="/ppt/tags/tag1069.xml" ContentType="application/vnd.openxmlformats-officedocument.presentationml.tags+xml"/>
  <Override PartName="/ppt/tags/tag1070.xml" ContentType="application/vnd.openxmlformats-officedocument.presentationml.tags+xml"/>
  <Override PartName="/ppt/tags/tag1071.xml" ContentType="application/vnd.openxmlformats-officedocument.presentationml.tags+xml"/>
  <Override PartName="/ppt/tags/tag1072.xml" ContentType="application/vnd.openxmlformats-officedocument.presentationml.tags+xml"/>
  <Override PartName="/ppt/tags/tag1073.xml" ContentType="application/vnd.openxmlformats-officedocument.presentationml.tags+xml"/>
  <Override PartName="/ppt/tags/tag1074.xml" ContentType="application/vnd.openxmlformats-officedocument.presentationml.tags+xml"/>
  <Override PartName="/ppt/tags/tag1075.xml" ContentType="application/vnd.openxmlformats-officedocument.presentationml.tags+xml"/>
  <Override PartName="/ppt/tags/tag1076.xml" ContentType="application/vnd.openxmlformats-officedocument.presentationml.tags+xml"/>
  <Override PartName="/ppt/tags/tag1077.xml" ContentType="application/vnd.openxmlformats-officedocument.presentationml.tags+xml"/>
  <Override PartName="/ppt/tags/tag1078.xml" ContentType="application/vnd.openxmlformats-officedocument.presentationml.tags+xml"/>
  <Override PartName="/ppt/tags/tag1079.xml" ContentType="application/vnd.openxmlformats-officedocument.presentationml.tags+xml"/>
  <Override PartName="/ppt/tags/tag1080.xml" ContentType="application/vnd.openxmlformats-officedocument.presentationml.tags+xml"/>
  <Override PartName="/ppt/tags/tag1081.xml" ContentType="application/vnd.openxmlformats-officedocument.presentationml.tags+xml"/>
  <Override PartName="/ppt/tags/tag1082.xml" ContentType="application/vnd.openxmlformats-officedocument.presentationml.tags+xml"/>
  <Override PartName="/ppt/tags/tag1083.xml" ContentType="application/vnd.openxmlformats-officedocument.presentationml.tags+xml"/>
  <Override PartName="/ppt/tags/tag1084.xml" ContentType="application/vnd.openxmlformats-officedocument.presentationml.tags+xml"/>
  <Override PartName="/ppt/tags/tag1085.xml" ContentType="application/vnd.openxmlformats-officedocument.presentationml.tags+xml"/>
  <Override PartName="/ppt/tags/tag1086.xml" ContentType="application/vnd.openxmlformats-officedocument.presentationml.tags+xml"/>
  <Override PartName="/ppt/tags/tag1087.xml" ContentType="application/vnd.openxmlformats-officedocument.presentationml.tags+xml"/>
  <Override PartName="/ppt/tags/tag1088.xml" ContentType="application/vnd.openxmlformats-officedocument.presentationml.tags+xml"/>
  <Override PartName="/ppt/tags/tag1089.xml" ContentType="application/vnd.openxmlformats-officedocument.presentationml.tags+xml"/>
  <Override PartName="/ppt/tags/tag1090.xml" ContentType="application/vnd.openxmlformats-officedocument.presentationml.tags+xml"/>
  <Override PartName="/ppt/tags/tag1091.xml" ContentType="application/vnd.openxmlformats-officedocument.presentationml.tags+xml"/>
  <Override PartName="/ppt/tags/tag1092.xml" ContentType="application/vnd.openxmlformats-officedocument.presentationml.tags+xml"/>
  <Override PartName="/ppt/tags/tag1093.xml" ContentType="application/vnd.openxmlformats-officedocument.presentationml.tags+xml"/>
  <Override PartName="/ppt/tags/tag1094.xml" ContentType="application/vnd.openxmlformats-officedocument.presentationml.tags+xml"/>
  <Override PartName="/ppt/tags/tag1095.xml" ContentType="application/vnd.openxmlformats-officedocument.presentationml.tags+xml"/>
  <Override PartName="/ppt/tags/tag1096.xml" ContentType="application/vnd.openxmlformats-officedocument.presentationml.tags+xml"/>
  <Override PartName="/ppt/tags/tag1097.xml" ContentType="application/vnd.openxmlformats-officedocument.presentationml.tags+xml"/>
  <Override PartName="/ppt/tags/tag1098.xml" ContentType="application/vnd.openxmlformats-officedocument.presentationml.tags+xml"/>
  <Override PartName="/ppt/tags/tag1099.xml" ContentType="application/vnd.openxmlformats-officedocument.presentationml.tags+xml"/>
  <Override PartName="/ppt/tags/tag1100.xml" ContentType="application/vnd.openxmlformats-officedocument.presentationml.tags+xml"/>
  <Override PartName="/ppt/tags/tag1101.xml" ContentType="application/vnd.openxmlformats-officedocument.presentationml.tags+xml"/>
  <Override PartName="/ppt/tags/tag1102.xml" ContentType="application/vnd.openxmlformats-officedocument.presentationml.tags+xml"/>
  <Override PartName="/ppt/tags/tag1103.xml" ContentType="application/vnd.openxmlformats-officedocument.presentationml.tags+xml"/>
  <Override PartName="/ppt/tags/tag1104.xml" ContentType="application/vnd.openxmlformats-officedocument.presentationml.tags+xml"/>
  <Override PartName="/ppt/tags/tag1105.xml" ContentType="application/vnd.openxmlformats-officedocument.presentationml.tags+xml"/>
  <Override PartName="/ppt/tags/tag1106.xml" ContentType="application/vnd.openxmlformats-officedocument.presentationml.tags+xml"/>
  <Override PartName="/ppt/tags/tag1107.xml" ContentType="application/vnd.openxmlformats-officedocument.presentationml.tags+xml"/>
  <Override PartName="/ppt/tags/tag1108.xml" ContentType="application/vnd.openxmlformats-officedocument.presentationml.tags+xml"/>
  <Override PartName="/ppt/tags/tag1109.xml" ContentType="application/vnd.openxmlformats-officedocument.presentationml.tags+xml"/>
  <Override PartName="/ppt/tags/tag1110.xml" ContentType="application/vnd.openxmlformats-officedocument.presentationml.tags+xml"/>
  <Override PartName="/ppt/tags/tag1111.xml" ContentType="application/vnd.openxmlformats-officedocument.presentationml.tags+xml"/>
  <Override PartName="/ppt/tags/tag1112.xml" ContentType="application/vnd.openxmlformats-officedocument.presentationml.tags+xml"/>
  <Override PartName="/ppt/tags/tag1113.xml" ContentType="application/vnd.openxmlformats-officedocument.presentationml.tags+xml"/>
  <Override PartName="/ppt/tags/tag1114.xml" ContentType="application/vnd.openxmlformats-officedocument.presentationml.tags+xml"/>
  <Override PartName="/ppt/tags/tag1115.xml" ContentType="application/vnd.openxmlformats-officedocument.presentationml.tags+xml"/>
  <Override PartName="/ppt/tags/tag1116.xml" ContentType="application/vnd.openxmlformats-officedocument.presentationml.tags+xml"/>
  <Override PartName="/ppt/tags/tag1117.xml" ContentType="application/vnd.openxmlformats-officedocument.presentationml.tags+xml"/>
  <Override PartName="/ppt/tags/tag1118.xml" ContentType="application/vnd.openxmlformats-officedocument.presentationml.tags+xml"/>
  <Override PartName="/ppt/tags/tag1119.xml" ContentType="application/vnd.openxmlformats-officedocument.presentationml.tags+xml"/>
  <Override PartName="/ppt/tags/tag1120.xml" ContentType="application/vnd.openxmlformats-officedocument.presentationml.tags+xml"/>
  <Override PartName="/ppt/tags/tag1121.xml" ContentType="application/vnd.openxmlformats-officedocument.presentationml.tags+xml"/>
  <Override PartName="/ppt/tags/tag1122.xml" ContentType="application/vnd.openxmlformats-officedocument.presentationml.tags+xml"/>
  <Override PartName="/ppt/tags/tag1123.xml" ContentType="application/vnd.openxmlformats-officedocument.presentationml.tags+xml"/>
  <Override PartName="/ppt/tags/tag1124.xml" ContentType="application/vnd.openxmlformats-officedocument.presentationml.tags+xml"/>
  <Override PartName="/ppt/tags/tag1125.xml" ContentType="application/vnd.openxmlformats-officedocument.presentationml.tags+xml"/>
  <Override PartName="/ppt/tags/tag1126.xml" ContentType="application/vnd.openxmlformats-officedocument.presentationml.tags+xml"/>
  <Override PartName="/ppt/tags/tag1127.xml" ContentType="application/vnd.openxmlformats-officedocument.presentationml.tags+xml"/>
  <Override PartName="/ppt/tags/tag1128.xml" ContentType="application/vnd.openxmlformats-officedocument.presentationml.tags+xml"/>
  <Override PartName="/ppt/tags/tag1129.xml" ContentType="application/vnd.openxmlformats-officedocument.presentationml.tags+xml"/>
  <Override PartName="/ppt/tags/tag1130.xml" ContentType="application/vnd.openxmlformats-officedocument.presentationml.tags+xml"/>
  <Override PartName="/ppt/tags/tag1131.xml" ContentType="application/vnd.openxmlformats-officedocument.presentationml.tags+xml"/>
  <Override PartName="/ppt/tags/tag1132.xml" ContentType="application/vnd.openxmlformats-officedocument.presentationml.tags+xml"/>
  <Override PartName="/ppt/tags/tag1133.xml" ContentType="application/vnd.openxmlformats-officedocument.presentationml.tags+xml"/>
  <Override PartName="/ppt/tags/tag1134.xml" ContentType="application/vnd.openxmlformats-officedocument.presentationml.tags+xml"/>
  <Override PartName="/ppt/tags/tag1135.xml" ContentType="application/vnd.openxmlformats-officedocument.presentationml.tags+xml"/>
  <Override PartName="/ppt/tags/tag1136.xml" ContentType="application/vnd.openxmlformats-officedocument.presentationml.tags+xml"/>
  <Override PartName="/ppt/tags/tag1137.xml" ContentType="application/vnd.openxmlformats-officedocument.presentationml.tags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theme/theme14.xml" ContentType="application/vnd.openxmlformats-officedocument.theme+xml"/>
  <Override PartName="/ppt/tags/tag1138.xml" ContentType="application/vnd.openxmlformats-officedocument.presentationml.tags+xml"/>
  <Override PartName="/ppt/tags/tag1139.xml" ContentType="application/vnd.openxmlformats-officedocument.presentationml.tags+xml"/>
  <Override PartName="/ppt/tags/tag1140.xml" ContentType="application/vnd.openxmlformats-officedocument.presentationml.tags+xml"/>
  <Override PartName="/ppt/tags/tag1141.xml" ContentType="application/vnd.openxmlformats-officedocument.presentationml.tags+xml"/>
  <Override PartName="/ppt/tags/tag1142.xml" ContentType="application/vnd.openxmlformats-officedocument.presentationml.tags+xml"/>
  <Override PartName="/ppt/tags/tag1143.xml" ContentType="application/vnd.openxmlformats-officedocument.presentationml.tags+xml"/>
  <Override PartName="/ppt/tags/tag1144.xml" ContentType="application/vnd.openxmlformats-officedocument.presentationml.tags+xml"/>
  <Override PartName="/ppt/tags/tag1145.xml" ContentType="application/vnd.openxmlformats-officedocument.presentationml.tags+xml"/>
  <Override PartName="/ppt/tags/tag1146.xml" ContentType="application/vnd.openxmlformats-officedocument.presentationml.tags+xml"/>
  <Override PartName="/ppt/tags/tag1147.xml" ContentType="application/vnd.openxmlformats-officedocument.presentationml.tags+xml"/>
  <Override PartName="/ppt/tags/tag1148.xml" ContentType="application/vnd.openxmlformats-officedocument.presentationml.tags+xml"/>
  <Override PartName="/ppt/tags/tag1149.xml" ContentType="application/vnd.openxmlformats-officedocument.presentationml.tags+xml"/>
  <Override PartName="/ppt/tags/tag1150.xml" ContentType="application/vnd.openxmlformats-officedocument.presentationml.tags+xml"/>
  <Override PartName="/ppt/tags/tag1151.xml" ContentType="application/vnd.openxmlformats-officedocument.presentationml.tags+xml"/>
  <Override PartName="/ppt/tags/tag1152.xml" ContentType="application/vnd.openxmlformats-officedocument.presentationml.tags+xml"/>
  <Override PartName="/ppt/tags/tag1153.xml" ContentType="application/vnd.openxmlformats-officedocument.presentationml.tags+xml"/>
  <Override PartName="/ppt/tags/tag1154.xml" ContentType="application/vnd.openxmlformats-officedocument.presentationml.tags+xml"/>
  <Override PartName="/ppt/tags/tag1155.xml" ContentType="application/vnd.openxmlformats-officedocument.presentationml.tags+xml"/>
  <Override PartName="/ppt/tags/tag1156.xml" ContentType="application/vnd.openxmlformats-officedocument.presentationml.tags+xml"/>
  <Override PartName="/ppt/tags/tag1157.xml" ContentType="application/vnd.openxmlformats-officedocument.presentationml.tags+xml"/>
  <Override PartName="/ppt/tags/tag1158.xml" ContentType="application/vnd.openxmlformats-officedocument.presentationml.tags+xml"/>
  <Override PartName="/ppt/tags/tag1159.xml" ContentType="application/vnd.openxmlformats-officedocument.presentationml.tags+xml"/>
  <Override PartName="/ppt/tags/tag1160.xml" ContentType="application/vnd.openxmlformats-officedocument.presentationml.tags+xml"/>
  <Override PartName="/ppt/tags/tag1161.xml" ContentType="application/vnd.openxmlformats-officedocument.presentationml.tags+xml"/>
  <Override PartName="/ppt/tags/tag1162.xml" ContentType="application/vnd.openxmlformats-officedocument.presentationml.tags+xml"/>
  <Override PartName="/ppt/tags/tag1163.xml" ContentType="application/vnd.openxmlformats-officedocument.presentationml.tags+xml"/>
  <Override PartName="/ppt/tags/tag1164.xml" ContentType="application/vnd.openxmlformats-officedocument.presentationml.tags+xml"/>
  <Override PartName="/ppt/tags/tag1165.xml" ContentType="application/vnd.openxmlformats-officedocument.presentationml.tags+xml"/>
  <Override PartName="/ppt/tags/tag1166.xml" ContentType="application/vnd.openxmlformats-officedocument.presentationml.tags+xml"/>
  <Override PartName="/ppt/tags/tag1167.xml" ContentType="application/vnd.openxmlformats-officedocument.presentationml.tags+xml"/>
  <Override PartName="/ppt/tags/tag1168.xml" ContentType="application/vnd.openxmlformats-officedocument.presentationml.tags+xml"/>
  <Override PartName="/ppt/tags/tag1169.xml" ContentType="application/vnd.openxmlformats-officedocument.presentationml.tags+xml"/>
  <Override PartName="/ppt/tags/tag1170.xml" ContentType="application/vnd.openxmlformats-officedocument.presentationml.tags+xml"/>
  <Override PartName="/ppt/tags/tag1171.xml" ContentType="application/vnd.openxmlformats-officedocument.presentationml.tags+xml"/>
  <Override PartName="/ppt/tags/tag1172.xml" ContentType="application/vnd.openxmlformats-officedocument.presentationml.tags+xml"/>
  <Override PartName="/ppt/tags/tag1173.xml" ContentType="application/vnd.openxmlformats-officedocument.presentationml.tags+xml"/>
  <Override PartName="/ppt/tags/tag1174.xml" ContentType="application/vnd.openxmlformats-officedocument.presentationml.tags+xml"/>
  <Override PartName="/ppt/tags/tag1175.xml" ContentType="application/vnd.openxmlformats-officedocument.presentationml.tags+xml"/>
  <Override PartName="/ppt/tags/tag1176.xml" ContentType="application/vnd.openxmlformats-officedocument.presentationml.tags+xml"/>
  <Override PartName="/ppt/tags/tag1177.xml" ContentType="application/vnd.openxmlformats-officedocument.presentationml.tags+xml"/>
  <Override PartName="/ppt/tags/tag1178.xml" ContentType="application/vnd.openxmlformats-officedocument.presentationml.tags+xml"/>
  <Override PartName="/ppt/tags/tag1179.xml" ContentType="application/vnd.openxmlformats-officedocument.presentationml.tags+xml"/>
  <Override PartName="/ppt/tags/tag1180.xml" ContentType="application/vnd.openxmlformats-officedocument.presentationml.tags+xml"/>
  <Override PartName="/ppt/tags/tag1181.xml" ContentType="application/vnd.openxmlformats-officedocument.presentationml.tags+xml"/>
  <Override PartName="/ppt/tags/tag1182.xml" ContentType="application/vnd.openxmlformats-officedocument.presentationml.tags+xml"/>
  <Override PartName="/ppt/tags/tag1183.xml" ContentType="application/vnd.openxmlformats-officedocument.presentationml.tags+xml"/>
  <Override PartName="/ppt/tags/tag1184.xml" ContentType="application/vnd.openxmlformats-officedocument.presentationml.tags+xml"/>
  <Override PartName="/ppt/tags/tag1185.xml" ContentType="application/vnd.openxmlformats-officedocument.presentationml.tags+xml"/>
  <Override PartName="/ppt/tags/tag1186.xml" ContentType="application/vnd.openxmlformats-officedocument.presentationml.tags+xml"/>
  <Override PartName="/ppt/tags/tag1187.xml" ContentType="application/vnd.openxmlformats-officedocument.presentationml.tags+xml"/>
  <Override PartName="/ppt/tags/tag1188.xml" ContentType="application/vnd.openxmlformats-officedocument.presentationml.tags+xml"/>
  <Override PartName="/ppt/tags/tag1189.xml" ContentType="application/vnd.openxmlformats-officedocument.presentationml.tags+xml"/>
  <Override PartName="/ppt/tags/tag1190.xml" ContentType="application/vnd.openxmlformats-officedocument.presentationml.tags+xml"/>
  <Override PartName="/ppt/tags/tag1191.xml" ContentType="application/vnd.openxmlformats-officedocument.presentationml.tags+xml"/>
  <Override PartName="/ppt/tags/tag1192.xml" ContentType="application/vnd.openxmlformats-officedocument.presentationml.tags+xml"/>
  <Override PartName="/ppt/tags/tag1193.xml" ContentType="application/vnd.openxmlformats-officedocument.presentationml.tags+xml"/>
  <Override PartName="/ppt/tags/tag1194.xml" ContentType="application/vnd.openxmlformats-officedocument.presentationml.tags+xml"/>
  <Override PartName="/ppt/tags/tag1195.xml" ContentType="application/vnd.openxmlformats-officedocument.presentationml.tags+xml"/>
  <Override PartName="/ppt/tags/tag1196.xml" ContentType="application/vnd.openxmlformats-officedocument.presentationml.tags+xml"/>
  <Override PartName="/ppt/tags/tag1197.xml" ContentType="application/vnd.openxmlformats-officedocument.presentationml.tags+xml"/>
  <Override PartName="/ppt/tags/tag1198.xml" ContentType="application/vnd.openxmlformats-officedocument.presentationml.tags+xml"/>
  <Override PartName="/ppt/tags/tag1199.xml" ContentType="application/vnd.openxmlformats-officedocument.presentationml.tags+xml"/>
  <Override PartName="/ppt/tags/tag1200.xml" ContentType="application/vnd.openxmlformats-officedocument.presentationml.tags+xml"/>
  <Override PartName="/ppt/tags/tag1201.xml" ContentType="application/vnd.openxmlformats-officedocument.presentationml.tags+xml"/>
  <Override PartName="/ppt/tags/tag1202.xml" ContentType="application/vnd.openxmlformats-officedocument.presentationml.tags+xml"/>
  <Override PartName="/ppt/tags/tag1203.xml" ContentType="application/vnd.openxmlformats-officedocument.presentationml.tags+xml"/>
  <Override PartName="/ppt/tags/tag1204.xml" ContentType="application/vnd.openxmlformats-officedocument.presentationml.tags+xml"/>
  <Override PartName="/ppt/tags/tag1205.xml" ContentType="application/vnd.openxmlformats-officedocument.presentationml.tags+xml"/>
  <Override PartName="/ppt/tags/tag1206.xml" ContentType="application/vnd.openxmlformats-officedocument.presentationml.tags+xml"/>
  <Override PartName="/ppt/tags/tag1207.xml" ContentType="application/vnd.openxmlformats-officedocument.presentationml.tags+xml"/>
  <Override PartName="/ppt/tags/tag1208.xml" ContentType="application/vnd.openxmlformats-officedocument.presentationml.tags+xml"/>
  <Override PartName="/ppt/tags/tag1209.xml" ContentType="application/vnd.openxmlformats-officedocument.presentationml.tags+xml"/>
  <Override PartName="/ppt/tags/tag1210.xml" ContentType="application/vnd.openxmlformats-officedocument.presentationml.tags+xml"/>
  <Override PartName="/ppt/tags/tag1211.xml" ContentType="application/vnd.openxmlformats-officedocument.presentationml.tags+xml"/>
  <Override PartName="/ppt/tags/tag1212.xml" ContentType="application/vnd.openxmlformats-officedocument.presentationml.tags+xml"/>
  <Override PartName="/ppt/tags/tag1213.xml" ContentType="application/vnd.openxmlformats-officedocument.presentationml.tags+xml"/>
  <Override PartName="/ppt/tags/tag1214.xml" ContentType="application/vnd.openxmlformats-officedocument.presentationml.tags+xml"/>
  <Override PartName="/ppt/tags/tag1215.xml" ContentType="application/vnd.openxmlformats-officedocument.presentationml.tags+xml"/>
  <Override PartName="/ppt/tags/tag1216.xml" ContentType="application/vnd.openxmlformats-officedocument.presentationml.tags+xml"/>
  <Override PartName="/ppt/tags/tag1217.xml" ContentType="application/vnd.openxmlformats-officedocument.presentationml.tags+xml"/>
  <Override PartName="/ppt/tags/tag1218.xml" ContentType="application/vnd.openxmlformats-officedocument.presentationml.tags+xml"/>
  <Override PartName="/ppt/tags/tag1219.xml" ContentType="application/vnd.openxmlformats-officedocument.presentationml.tags+xml"/>
  <Override PartName="/ppt/tags/tag1220.xml" ContentType="application/vnd.openxmlformats-officedocument.presentationml.tags+xml"/>
  <Override PartName="/ppt/tags/tag1221.xml" ContentType="application/vnd.openxmlformats-officedocument.presentationml.tags+xml"/>
  <Override PartName="/ppt/tags/tag1222.xml" ContentType="application/vnd.openxmlformats-officedocument.presentationml.tags+xml"/>
  <Override PartName="/ppt/tags/tag1223.xml" ContentType="application/vnd.openxmlformats-officedocument.presentationml.tags+xml"/>
  <Override PartName="/ppt/tags/tag1224.xml" ContentType="application/vnd.openxmlformats-officedocument.presentationml.tags+xml"/>
  <Override PartName="/ppt/tags/tag1225.xml" ContentType="application/vnd.openxmlformats-officedocument.presentationml.tags+xml"/>
  <Override PartName="/ppt/tags/tag1226.xml" ContentType="application/vnd.openxmlformats-officedocument.presentationml.tags+xml"/>
  <Override PartName="/ppt/tags/tag1227.xml" ContentType="application/vnd.openxmlformats-officedocument.presentationml.tags+xml"/>
  <Override PartName="/ppt/tags/tag1228.xml" ContentType="application/vnd.openxmlformats-officedocument.presentationml.tags+xml"/>
  <Override PartName="/ppt/tags/tag1229.xml" ContentType="application/vnd.openxmlformats-officedocument.presentationml.tags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theme/theme15.xml" ContentType="application/vnd.openxmlformats-officedocument.theme+xml"/>
  <Override PartName="/ppt/tags/tag1230.xml" ContentType="application/vnd.openxmlformats-officedocument.presentationml.tags+xml"/>
  <Override PartName="/ppt/tags/tag1231.xml" ContentType="application/vnd.openxmlformats-officedocument.presentationml.tags+xml"/>
  <Override PartName="/ppt/tags/tag1232.xml" ContentType="application/vnd.openxmlformats-officedocument.presentationml.tags+xml"/>
  <Override PartName="/ppt/tags/tag1233.xml" ContentType="application/vnd.openxmlformats-officedocument.presentationml.tags+xml"/>
  <Override PartName="/ppt/tags/tag1234.xml" ContentType="application/vnd.openxmlformats-officedocument.presentationml.tags+xml"/>
  <Override PartName="/ppt/tags/tag1235.xml" ContentType="application/vnd.openxmlformats-officedocument.presentationml.tags+xml"/>
  <Override PartName="/ppt/tags/tag1236.xml" ContentType="application/vnd.openxmlformats-officedocument.presentationml.tags+xml"/>
  <Override PartName="/ppt/tags/tag1237.xml" ContentType="application/vnd.openxmlformats-officedocument.presentationml.tags+xml"/>
  <Override PartName="/ppt/tags/tag1238.xml" ContentType="application/vnd.openxmlformats-officedocument.presentationml.tags+xml"/>
  <Override PartName="/ppt/tags/tag1239.xml" ContentType="application/vnd.openxmlformats-officedocument.presentationml.tags+xml"/>
  <Override PartName="/ppt/tags/tag1240.xml" ContentType="application/vnd.openxmlformats-officedocument.presentationml.tags+xml"/>
  <Override PartName="/ppt/tags/tag1241.xml" ContentType="application/vnd.openxmlformats-officedocument.presentationml.tags+xml"/>
  <Override PartName="/ppt/tags/tag1242.xml" ContentType="application/vnd.openxmlformats-officedocument.presentationml.tags+xml"/>
  <Override PartName="/ppt/tags/tag1243.xml" ContentType="application/vnd.openxmlformats-officedocument.presentationml.tags+xml"/>
  <Override PartName="/ppt/tags/tag1244.xml" ContentType="application/vnd.openxmlformats-officedocument.presentationml.tags+xml"/>
  <Override PartName="/ppt/tags/tag1245.xml" ContentType="application/vnd.openxmlformats-officedocument.presentationml.tags+xml"/>
  <Override PartName="/ppt/tags/tag1246.xml" ContentType="application/vnd.openxmlformats-officedocument.presentationml.tags+xml"/>
  <Override PartName="/ppt/tags/tag1247.xml" ContentType="application/vnd.openxmlformats-officedocument.presentationml.tags+xml"/>
  <Override PartName="/ppt/tags/tag1248.xml" ContentType="application/vnd.openxmlformats-officedocument.presentationml.tags+xml"/>
  <Override PartName="/ppt/tags/tag1249.xml" ContentType="application/vnd.openxmlformats-officedocument.presentationml.tags+xml"/>
  <Override PartName="/ppt/tags/tag1250.xml" ContentType="application/vnd.openxmlformats-officedocument.presentationml.tags+xml"/>
  <Override PartName="/ppt/tags/tag1251.xml" ContentType="application/vnd.openxmlformats-officedocument.presentationml.tags+xml"/>
  <Override PartName="/ppt/tags/tag1252.xml" ContentType="application/vnd.openxmlformats-officedocument.presentationml.tags+xml"/>
  <Override PartName="/ppt/tags/tag1253.xml" ContentType="application/vnd.openxmlformats-officedocument.presentationml.tags+xml"/>
  <Override PartName="/ppt/tags/tag1254.xml" ContentType="application/vnd.openxmlformats-officedocument.presentationml.tags+xml"/>
  <Override PartName="/ppt/tags/tag1255.xml" ContentType="application/vnd.openxmlformats-officedocument.presentationml.tags+xml"/>
  <Override PartName="/ppt/tags/tag1256.xml" ContentType="application/vnd.openxmlformats-officedocument.presentationml.tags+xml"/>
  <Override PartName="/ppt/tags/tag1257.xml" ContentType="application/vnd.openxmlformats-officedocument.presentationml.tags+xml"/>
  <Override PartName="/ppt/tags/tag1258.xml" ContentType="application/vnd.openxmlformats-officedocument.presentationml.tags+xml"/>
  <Override PartName="/ppt/tags/tag1259.xml" ContentType="application/vnd.openxmlformats-officedocument.presentationml.tags+xml"/>
  <Override PartName="/ppt/tags/tag1260.xml" ContentType="application/vnd.openxmlformats-officedocument.presentationml.tags+xml"/>
  <Override PartName="/ppt/tags/tag1261.xml" ContentType="application/vnd.openxmlformats-officedocument.presentationml.tags+xml"/>
  <Override PartName="/ppt/tags/tag1262.xml" ContentType="application/vnd.openxmlformats-officedocument.presentationml.tags+xml"/>
  <Override PartName="/ppt/tags/tag1263.xml" ContentType="application/vnd.openxmlformats-officedocument.presentationml.tags+xml"/>
  <Override PartName="/ppt/tags/tag1264.xml" ContentType="application/vnd.openxmlformats-officedocument.presentationml.tags+xml"/>
  <Override PartName="/ppt/tags/tag1265.xml" ContentType="application/vnd.openxmlformats-officedocument.presentationml.tags+xml"/>
  <Override PartName="/ppt/tags/tag1266.xml" ContentType="application/vnd.openxmlformats-officedocument.presentationml.tags+xml"/>
  <Override PartName="/ppt/tags/tag1267.xml" ContentType="application/vnd.openxmlformats-officedocument.presentationml.tags+xml"/>
  <Override PartName="/ppt/tags/tag1268.xml" ContentType="application/vnd.openxmlformats-officedocument.presentationml.tags+xml"/>
  <Override PartName="/ppt/tags/tag1269.xml" ContentType="application/vnd.openxmlformats-officedocument.presentationml.tags+xml"/>
  <Override PartName="/ppt/tags/tag1270.xml" ContentType="application/vnd.openxmlformats-officedocument.presentationml.tags+xml"/>
  <Override PartName="/ppt/tags/tag1271.xml" ContentType="application/vnd.openxmlformats-officedocument.presentationml.tags+xml"/>
  <Override PartName="/ppt/tags/tag1272.xml" ContentType="application/vnd.openxmlformats-officedocument.presentationml.tags+xml"/>
  <Override PartName="/ppt/tags/tag1273.xml" ContentType="application/vnd.openxmlformats-officedocument.presentationml.tags+xml"/>
  <Override PartName="/ppt/tags/tag1274.xml" ContentType="application/vnd.openxmlformats-officedocument.presentationml.tags+xml"/>
  <Override PartName="/ppt/tags/tag1275.xml" ContentType="application/vnd.openxmlformats-officedocument.presentationml.tags+xml"/>
  <Override PartName="/ppt/tags/tag1276.xml" ContentType="application/vnd.openxmlformats-officedocument.presentationml.tags+xml"/>
  <Override PartName="/ppt/tags/tag1277.xml" ContentType="application/vnd.openxmlformats-officedocument.presentationml.tags+xml"/>
  <Override PartName="/ppt/tags/tag1278.xml" ContentType="application/vnd.openxmlformats-officedocument.presentationml.tags+xml"/>
  <Override PartName="/ppt/tags/tag1279.xml" ContentType="application/vnd.openxmlformats-officedocument.presentationml.tags+xml"/>
  <Override PartName="/ppt/tags/tag1280.xml" ContentType="application/vnd.openxmlformats-officedocument.presentationml.tags+xml"/>
  <Override PartName="/ppt/tags/tag1281.xml" ContentType="application/vnd.openxmlformats-officedocument.presentationml.tags+xml"/>
  <Override PartName="/ppt/tags/tag1282.xml" ContentType="application/vnd.openxmlformats-officedocument.presentationml.tags+xml"/>
  <Override PartName="/ppt/tags/tag1283.xml" ContentType="application/vnd.openxmlformats-officedocument.presentationml.tags+xml"/>
  <Override PartName="/ppt/tags/tag1284.xml" ContentType="application/vnd.openxmlformats-officedocument.presentationml.tags+xml"/>
  <Override PartName="/ppt/tags/tag1285.xml" ContentType="application/vnd.openxmlformats-officedocument.presentationml.tags+xml"/>
  <Override PartName="/ppt/tags/tag1286.xml" ContentType="application/vnd.openxmlformats-officedocument.presentationml.tags+xml"/>
  <Override PartName="/ppt/tags/tag1287.xml" ContentType="application/vnd.openxmlformats-officedocument.presentationml.tags+xml"/>
  <Override PartName="/ppt/tags/tag1288.xml" ContentType="application/vnd.openxmlformats-officedocument.presentationml.tags+xml"/>
  <Override PartName="/ppt/tags/tag1289.xml" ContentType="application/vnd.openxmlformats-officedocument.presentationml.tags+xml"/>
  <Override PartName="/ppt/tags/tag1290.xml" ContentType="application/vnd.openxmlformats-officedocument.presentationml.tags+xml"/>
  <Override PartName="/ppt/tags/tag1291.xml" ContentType="application/vnd.openxmlformats-officedocument.presentationml.tags+xml"/>
  <Override PartName="/ppt/tags/tag1292.xml" ContentType="application/vnd.openxmlformats-officedocument.presentationml.tags+xml"/>
  <Override PartName="/ppt/tags/tag1293.xml" ContentType="application/vnd.openxmlformats-officedocument.presentationml.tags+xml"/>
  <Override PartName="/ppt/tags/tag1294.xml" ContentType="application/vnd.openxmlformats-officedocument.presentationml.tags+xml"/>
  <Override PartName="/ppt/tags/tag1295.xml" ContentType="application/vnd.openxmlformats-officedocument.presentationml.tags+xml"/>
  <Override PartName="/ppt/tags/tag1296.xml" ContentType="application/vnd.openxmlformats-officedocument.presentationml.tags+xml"/>
  <Override PartName="/ppt/tags/tag1297.xml" ContentType="application/vnd.openxmlformats-officedocument.presentationml.tags+xml"/>
  <Override PartName="/ppt/tags/tag1298.xml" ContentType="application/vnd.openxmlformats-officedocument.presentationml.tags+xml"/>
  <Override PartName="/ppt/tags/tag1299.xml" ContentType="application/vnd.openxmlformats-officedocument.presentationml.tags+xml"/>
  <Override PartName="/ppt/tags/tag1300.xml" ContentType="application/vnd.openxmlformats-officedocument.presentationml.tags+xml"/>
  <Override PartName="/ppt/tags/tag1301.xml" ContentType="application/vnd.openxmlformats-officedocument.presentationml.tags+xml"/>
  <Override PartName="/ppt/tags/tag1302.xml" ContentType="application/vnd.openxmlformats-officedocument.presentationml.tags+xml"/>
  <Override PartName="/ppt/tags/tag1303.xml" ContentType="application/vnd.openxmlformats-officedocument.presentationml.tags+xml"/>
  <Override PartName="/ppt/tags/tag1304.xml" ContentType="application/vnd.openxmlformats-officedocument.presentationml.tags+xml"/>
  <Override PartName="/ppt/tags/tag1305.xml" ContentType="application/vnd.openxmlformats-officedocument.presentationml.tags+xml"/>
  <Override PartName="/ppt/tags/tag1306.xml" ContentType="application/vnd.openxmlformats-officedocument.presentationml.tags+xml"/>
  <Override PartName="/ppt/tags/tag1307.xml" ContentType="application/vnd.openxmlformats-officedocument.presentationml.tags+xml"/>
  <Override PartName="/ppt/tags/tag1308.xml" ContentType="application/vnd.openxmlformats-officedocument.presentationml.tags+xml"/>
  <Override PartName="/ppt/tags/tag1309.xml" ContentType="application/vnd.openxmlformats-officedocument.presentationml.tags+xml"/>
  <Override PartName="/ppt/tags/tag1310.xml" ContentType="application/vnd.openxmlformats-officedocument.presentationml.tags+xml"/>
  <Override PartName="/ppt/tags/tag1311.xml" ContentType="application/vnd.openxmlformats-officedocument.presentationml.tags+xml"/>
  <Override PartName="/ppt/tags/tag1312.xml" ContentType="application/vnd.openxmlformats-officedocument.presentationml.tags+xml"/>
  <Override PartName="/ppt/tags/tag1313.xml" ContentType="application/vnd.openxmlformats-officedocument.presentationml.tags+xml"/>
  <Override PartName="/ppt/tags/tag1314.xml" ContentType="application/vnd.openxmlformats-officedocument.presentationml.tags+xml"/>
  <Override PartName="/ppt/tags/tag1315.xml" ContentType="application/vnd.openxmlformats-officedocument.presentationml.tags+xml"/>
  <Override PartName="/ppt/tags/tag1316.xml" ContentType="application/vnd.openxmlformats-officedocument.presentationml.tags+xml"/>
  <Override PartName="/ppt/tags/tag1317.xml" ContentType="application/vnd.openxmlformats-officedocument.presentationml.tags+xml"/>
  <Override PartName="/ppt/theme/theme16.xml" ContentType="application/vnd.openxmlformats-officedocument.theme+xml"/>
  <Override PartName="/ppt/tags/tag1318.xml" ContentType="application/vnd.openxmlformats-officedocument.presentationml.tags+xml"/>
  <Override PartName="/ppt/tags/tag1319.xml" ContentType="application/vnd.openxmlformats-officedocument.presentationml.tags+xml"/>
  <Override PartName="/ppt/tags/tag1320.xml" ContentType="application/vnd.openxmlformats-officedocument.presentationml.tags+xml"/>
  <Override PartName="/ppt/notesSlides/notesSlide1.xml" ContentType="application/vnd.openxmlformats-officedocument.presentationml.notesSlide+xml"/>
  <Override PartName="/ppt/tags/tag1321.xml" ContentType="application/vnd.openxmlformats-officedocument.presentationml.tags+xml"/>
  <Override PartName="/ppt/tags/tag1322.xml" ContentType="application/vnd.openxmlformats-officedocument.presentationml.tags+xml"/>
  <Override PartName="/ppt/notesSlides/notesSlide2.xml" ContentType="application/vnd.openxmlformats-officedocument.presentationml.notesSlide+xml"/>
  <Override PartName="/ppt/tags/tag1323.xml" ContentType="application/vnd.openxmlformats-officedocument.presentationml.tags+xml"/>
  <Override PartName="/ppt/tags/tag1324.xml" ContentType="application/vnd.openxmlformats-officedocument.presentationml.tags+xml"/>
  <Override PartName="/ppt/notesSlides/notesSlide3.xml" ContentType="application/vnd.openxmlformats-officedocument.presentationml.notesSlide+xml"/>
  <Override PartName="/ppt/tags/tag1325.xml" ContentType="application/vnd.openxmlformats-officedocument.presentationml.tags+xml"/>
  <Override PartName="/ppt/tags/tag1326.xml" ContentType="application/vnd.openxmlformats-officedocument.presentationml.tags+xml"/>
  <Override PartName="/ppt/tags/tag1327.xml" ContentType="application/vnd.openxmlformats-officedocument.presentationml.tags+xml"/>
  <Override PartName="/ppt/notesSlides/notesSlide4.xml" ContentType="application/vnd.openxmlformats-officedocument.presentationml.notesSlide+xml"/>
  <Override PartName="/ppt/tags/tag1328.xml" ContentType="application/vnd.openxmlformats-officedocument.presentationml.tags+xml"/>
  <Override PartName="/ppt/tags/tag1329.xml" ContentType="application/vnd.openxmlformats-officedocument.presentationml.tags+xml"/>
  <Override PartName="/ppt/tags/tag1330.xml" ContentType="application/vnd.openxmlformats-officedocument.presentationml.tags+xml"/>
  <Override PartName="/ppt/tags/tag1331.xml" ContentType="application/vnd.openxmlformats-officedocument.presentationml.tags+xml"/>
  <Override PartName="/ppt/notesSlides/notesSlide5.xml" ContentType="application/vnd.openxmlformats-officedocument.presentationml.notesSlide+xml"/>
  <Override PartName="/ppt/tags/tag1332.xml" ContentType="application/vnd.openxmlformats-officedocument.presentationml.tags+xml"/>
  <Override PartName="/ppt/tags/tag1333.xml" ContentType="application/vnd.openxmlformats-officedocument.presentationml.tags+xml"/>
  <Override PartName="/ppt/tags/tag1334.xml" ContentType="application/vnd.openxmlformats-officedocument.presentationml.tags+xml"/>
  <Override PartName="/ppt/tags/tag1335.xml" ContentType="application/vnd.openxmlformats-officedocument.presentationml.tags+xml"/>
  <Override PartName="/ppt/tags/tag1336.xml" ContentType="application/vnd.openxmlformats-officedocument.presentationml.tags+xml"/>
  <Override PartName="/ppt/tags/tag1337.xml" ContentType="application/vnd.openxmlformats-officedocument.presentationml.tags+xml"/>
  <Override PartName="/ppt/tags/tag1338.xml" ContentType="application/vnd.openxmlformats-officedocument.presentationml.tags+xml"/>
  <Override PartName="/ppt/tags/tag1339.xml" ContentType="application/vnd.openxmlformats-officedocument.presentationml.tags+xml"/>
  <Override PartName="/ppt/notesSlides/notesSlide6.xml" ContentType="application/vnd.openxmlformats-officedocument.presentationml.notesSlide+xml"/>
  <Override PartName="/ppt/tags/tag1340.xml" ContentType="application/vnd.openxmlformats-officedocument.presentationml.tags+xml"/>
  <Override PartName="/ppt/tags/tag1341.xml" ContentType="application/vnd.openxmlformats-officedocument.presentationml.tags+xml"/>
  <Override PartName="/ppt/tags/tag1342.xml" ContentType="application/vnd.openxmlformats-officedocument.presentationml.tags+xml"/>
  <Override PartName="/ppt/tags/tag1343.xml" ContentType="application/vnd.openxmlformats-officedocument.presentationml.tags+xml"/>
  <Override PartName="/ppt/tags/tag1344.xml" ContentType="application/vnd.openxmlformats-officedocument.presentationml.tags+xml"/>
  <Override PartName="/ppt/notesSlides/notesSlide7.xml" ContentType="application/vnd.openxmlformats-officedocument.presentationml.notesSlide+xml"/>
  <Override PartName="/ppt/tags/tag1345.xml" ContentType="application/vnd.openxmlformats-officedocument.presentationml.tags+xml"/>
  <Override PartName="/ppt/tags/tag1346.xml" ContentType="application/vnd.openxmlformats-officedocument.presentationml.tags+xml"/>
  <Override PartName="/ppt/notesSlides/notesSlide8.xml" ContentType="application/vnd.openxmlformats-officedocument.presentationml.notesSlide+xml"/>
  <Override PartName="/ppt/tags/tag1347.xml" ContentType="application/vnd.openxmlformats-officedocument.presentationml.tags+xml"/>
  <Override PartName="/ppt/tags/tag1348.xml" ContentType="application/vnd.openxmlformats-officedocument.presentationml.tags+xml"/>
  <Override PartName="/ppt/tags/tag1349.xml" ContentType="application/vnd.openxmlformats-officedocument.presentationml.tags+xml"/>
  <Override PartName="/ppt/tags/tag1350.xml" ContentType="application/vnd.openxmlformats-officedocument.presentationml.tags+xml"/>
  <Override PartName="/ppt/tags/tag1351.xml" ContentType="application/vnd.openxmlformats-officedocument.presentationml.tags+xml"/>
  <Override PartName="/ppt/tags/tag1352.xml" ContentType="application/vnd.openxmlformats-officedocument.presentationml.tags+xml"/>
  <Override PartName="/ppt/tags/tag1353.xml" ContentType="application/vnd.openxmlformats-officedocument.presentationml.tags+xml"/>
  <Override PartName="/ppt/tags/tag1354.xml" ContentType="application/vnd.openxmlformats-officedocument.presentationml.tags+xml"/>
  <Override PartName="/ppt/tags/tag1355.xml" ContentType="application/vnd.openxmlformats-officedocument.presentationml.tags+xml"/>
  <Override PartName="/ppt/tags/tag1356.xml" ContentType="application/vnd.openxmlformats-officedocument.presentationml.tags+xml"/>
  <Override PartName="/ppt/notesSlides/notesSlide9.xml" ContentType="application/vnd.openxmlformats-officedocument.presentationml.notesSlide+xml"/>
  <Override PartName="/ppt/tags/tag1357.xml" ContentType="application/vnd.openxmlformats-officedocument.presentationml.tags+xml"/>
  <Override PartName="/ppt/tags/tag1358.xml" ContentType="application/vnd.openxmlformats-officedocument.presentationml.tags+xml"/>
  <Override PartName="/ppt/notesSlides/notesSlide10.xml" ContentType="application/vnd.openxmlformats-officedocument.presentationml.notesSlide+xml"/>
  <Override PartName="/ppt/tags/tag1359.xml" ContentType="application/vnd.openxmlformats-officedocument.presentationml.tags+xml"/>
  <Override PartName="/ppt/tags/tag1360.xml" ContentType="application/vnd.openxmlformats-officedocument.presentationml.tags+xml"/>
  <Override PartName="/ppt/tags/tag1361.xml" ContentType="application/vnd.openxmlformats-officedocument.presentationml.tags+xml"/>
  <Override PartName="/ppt/notesSlides/notesSlide11.xml" ContentType="application/vnd.openxmlformats-officedocument.presentationml.notesSlide+xml"/>
  <Override PartName="/ppt/tags/tag1362.xml" ContentType="application/vnd.openxmlformats-officedocument.presentationml.tags+xml"/>
  <Override PartName="/ppt/tags/tag1363.xml" ContentType="application/vnd.openxmlformats-officedocument.presentationml.tags+xml"/>
  <Override PartName="/ppt/notesSlides/notesSlide12.xml" ContentType="application/vnd.openxmlformats-officedocument.presentationml.notesSlide+xml"/>
  <Override PartName="/ppt/tags/tag1364.xml" ContentType="application/vnd.openxmlformats-officedocument.presentationml.tags+xml"/>
  <Override PartName="/ppt/tags/tag1365.xml" ContentType="application/vnd.openxmlformats-officedocument.presentationml.tags+xml"/>
  <Override PartName="/ppt/notesSlides/notesSlide13.xml" ContentType="application/vnd.openxmlformats-officedocument.presentationml.notesSlide+xml"/>
  <Override PartName="/ppt/tags/tag1366.xml" ContentType="application/vnd.openxmlformats-officedocument.presentationml.tags+xml"/>
  <Override PartName="/ppt/tags/tag1367.xml" ContentType="application/vnd.openxmlformats-officedocument.presentationml.tags+xml"/>
  <Override PartName="/ppt/notesSlides/notesSlide14.xml" ContentType="application/vnd.openxmlformats-officedocument.presentationml.notesSlide+xml"/>
  <Override PartName="/ppt/tags/tag1368.xml" ContentType="application/vnd.openxmlformats-officedocument.presentationml.tags+xml"/>
  <Override PartName="/ppt/tags/tag1369.xml" ContentType="application/vnd.openxmlformats-officedocument.presentationml.tags+xml"/>
  <Override PartName="/ppt/notesSlides/notesSlide15.xml" ContentType="application/vnd.openxmlformats-officedocument.presentationml.notesSlide+xml"/>
  <Override PartName="/ppt/tags/tag1370.xml" ContentType="application/vnd.openxmlformats-officedocument.presentationml.tags+xml"/>
  <Override PartName="/ppt/tags/tag1371.xml" ContentType="application/vnd.openxmlformats-officedocument.presentationml.tags+xml"/>
  <Override PartName="/ppt/notesSlides/notesSlide16.xml" ContentType="application/vnd.openxmlformats-officedocument.presentationml.notesSlide+xml"/>
  <Override PartName="/ppt/tags/tag1372.xml" ContentType="application/vnd.openxmlformats-officedocument.presentationml.tags+xml"/>
  <Override PartName="/ppt/tags/tag1373.xml" ContentType="application/vnd.openxmlformats-officedocument.presentationml.tags+xml"/>
  <Override PartName="/ppt/notesSlides/notesSlide17.xml" ContentType="application/vnd.openxmlformats-officedocument.presentationml.notesSlide+xml"/>
  <Override PartName="/ppt/tags/tag1374.xml" ContentType="application/vnd.openxmlformats-officedocument.presentationml.tags+xml"/>
  <Override PartName="/ppt/tags/tag1375.xml" ContentType="application/vnd.openxmlformats-officedocument.presentationml.tags+xml"/>
  <Override PartName="/ppt/notesSlides/notesSlide18.xml" ContentType="application/vnd.openxmlformats-officedocument.presentationml.notesSlide+xml"/>
  <Override PartName="/ppt/tags/tag1376.xml" ContentType="application/vnd.openxmlformats-officedocument.presentationml.tags+xml"/>
  <Override PartName="/ppt/notesSlides/notesSlide1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377.xml" ContentType="application/vnd.openxmlformats-officedocument.presentationml.tags+xml"/>
  <Override PartName="/ppt/tags/tag1378.xml" ContentType="application/vnd.openxmlformats-officedocument.presentationml.tags+xml"/>
  <Override PartName="/ppt/tags/tag1379.xml" ContentType="application/vnd.openxmlformats-officedocument.presentationml.tags+xml"/>
  <Override PartName="/ppt/tags/tag1380.xml" ContentType="application/vnd.openxmlformats-officedocument.presentationml.tags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74" r:id="rId1"/>
    <p:sldMasterId id="2147483793" r:id="rId2"/>
    <p:sldMasterId id="2147483849" r:id="rId3"/>
    <p:sldMasterId id="2147483922" r:id="rId4"/>
    <p:sldMasterId id="2147484013" r:id="rId5"/>
    <p:sldMasterId id="2147484121" r:id="rId6"/>
    <p:sldMasterId id="2147484247" r:id="rId7"/>
    <p:sldMasterId id="2147484266" r:id="rId8"/>
    <p:sldMasterId id="2147484428" r:id="rId9"/>
    <p:sldMasterId id="2147484862" r:id="rId10"/>
    <p:sldMasterId id="2147485078" r:id="rId11"/>
    <p:sldMasterId id="2147485096" r:id="rId12"/>
    <p:sldMasterId id="2147485347" r:id="rId13"/>
    <p:sldMasterId id="2147485599" r:id="rId14"/>
    <p:sldMasterId id="2147485619" r:id="rId15"/>
  </p:sldMasterIdLst>
  <p:notesMasterIdLst>
    <p:notesMasterId r:id="rId40"/>
  </p:notesMasterIdLst>
  <p:sldIdLst>
    <p:sldId id="257" r:id="rId16"/>
    <p:sldId id="264" r:id="rId17"/>
    <p:sldId id="296" r:id="rId18"/>
    <p:sldId id="295" r:id="rId19"/>
    <p:sldId id="568" r:id="rId20"/>
    <p:sldId id="399" r:id="rId21"/>
    <p:sldId id="586" r:id="rId22"/>
    <p:sldId id="480" r:id="rId23"/>
    <p:sldId id="587" r:id="rId24"/>
    <p:sldId id="429" r:id="rId25"/>
    <p:sldId id="588" r:id="rId26"/>
    <p:sldId id="336" r:id="rId27"/>
    <p:sldId id="297" r:id="rId28"/>
    <p:sldId id="335" r:id="rId29"/>
    <p:sldId id="589" r:id="rId30"/>
    <p:sldId id="337" r:id="rId31"/>
    <p:sldId id="540" r:id="rId32"/>
    <p:sldId id="456" r:id="rId33"/>
    <p:sldId id="457" r:id="rId34"/>
    <p:sldId id="565" r:id="rId35"/>
    <p:sldId id="590" r:id="rId36"/>
    <p:sldId id="591" r:id="rId37"/>
    <p:sldId id="260" r:id="rId38"/>
    <p:sldId id="564" r:id="rId39"/>
  </p:sldIdLst>
  <p:sldSz cx="12192000" cy="6858000"/>
  <p:notesSz cx="6858000" cy="9144000"/>
  <p:embeddedFontLs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等线" panose="02010600030101010101" pitchFamily="2" charset="-122"/>
      <p:regular r:id="rId45"/>
      <p:bold r:id="rId46"/>
    </p:embeddedFont>
    <p:embeddedFont>
      <p:font typeface="黑体" panose="02010609060101010101" pitchFamily="49" charset="-122"/>
      <p:regular r:id="rId47"/>
    </p:embeddedFont>
    <p:embeddedFont>
      <p:font typeface="华文新魏" panose="02010800040101010101" pitchFamily="2" charset="-122"/>
      <p:regular r:id="rId48"/>
    </p:embeddedFont>
    <p:embeddedFont>
      <p:font typeface="华文中宋" panose="02010600040101010101" pitchFamily="2" charset="-122"/>
      <p:regular r:id="rId49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6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CFF"/>
    <a:srgbClr val="FFFF00"/>
    <a:srgbClr val="0D0D36"/>
    <a:srgbClr val="FF0000"/>
    <a:srgbClr val="DFDFDF"/>
    <a:srgbClr val="FFFFCC"/>
    <a:srgbClr val="0000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9646" autoAdjust="0"/>
    <p:restoredTop sz="94660" autoAdjust="0"/>
  </p:normalViewPr>
  <p:slideViewPr>
    <p:cSldViewPr snapToGrid="0">
      <p:cViewPr varScale="1">
        <p:scale>
          <a:sx n="91" d="100"/>
          <a:sy n="91" d="100"/>
        </p:scale>
        <p:origin x="312" y="78"/>
      </p:cViewPr>
      <p:guideLst>
        <p:guide orient="horz" pos="2160"/>
        <p:guide pos="286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3.xml"/><Relationship Id="rId26" Type="http://schemas.openxmlformats.org/officeDocument/2006/relationships/slide" Target="slides/slide11.xml"/><Relationship Id="rId39" Type="http://schemas.openxmlformats.org/officeDocument/2006/relationships/slide" Target="slides/slide24.xml"/><Relationship Id="rId21" Type="http://schemas.openxmlformats.org/officeDocument/2006/relationships/slide" Target="slides/slide6.xml"/><Relationship Id="rId34" Type="http://schemas.openxmlformats.org/officeDocument/2006/relationships/slide" Target="slides/slide19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.xml"/><Relationship Id="rId29" Type="http://schemas.openxmlformats.org/officeDocument/2006/relationships/slide" Target="slides/slide14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9.xml"/><Relationship Id="rId32" Type="http://schemas.openxmlformats.org/officeDocument/2006/relationships/slide" Target="slides/slide17.xml"/><Relationship Id="rId37" Type="http://schemas.openxmlformats.org/officeDocument/2006/relationships/slide" Target="slides/slide22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4.xml"/><Relationship Id="rId31" Type="http://schemas.openxmlformats.org/officeDocument/2006/relationships/slide" Target="slides/slide16.xml"/><Relationship Id="rId44" Type="http://schemas.openxmlformats.org/officeDocument/2006/relationships/font" Target="fonts/font4.fntdata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7.xml"/><Relationship Id="rId27" Type="http://schemas.openxmlformats.org/officeDocument/2006/relationships/slide" Target="slides/slide12.xml"/><Relationship Id="rId30" Type="http://schemas.openxmlformats.org/officeDocument/2006/relationships/slide" Target="slides/slide15.xml"/><Relationship Id="rId35" Type="http://schemas.openxmlformats.org/officeDocument/2006/relationships/slide" Target="slides/slide20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Master" Target="slideMasters/slideMaster8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2.xml"/><Relationship Id="rId25" Type="http://schemas.openxmlformats.org/officeDocument/2006/relationships/slide" Target="slides/slide10.xml"/><Relationship Id="rId33" Type="http://schemas.openxmlformats.org/officeDocument/2006/relationships/slide" Target="slides/slide18.xml"/><Relationship Id="rId38" Type="http://schemas.openxmlformats.org/officeDocument/2006/relationships/slide" Target="slides/slide23.xml"/><Relationship Id="rId46" Type="http://schemas.openxmlformats.org/officeDocument/2006/relationships/font" Target="fonts/font6.fntdata"/><Relationship Id="rId20" Type="http://schemas.openxmlformats.org/officeDocument/2006/relationships/slide" Target="slides/slide5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8.xml"/><Relationship Id="rId28" Type="http://schemas.openxmlformats.org/officeDocument/2006/relationships/slide" Target="slides/slide13.xml"/><Relationship Id="rId36" Type="http://schemas.openxmlformats.org/officeDocument/2006/relationships/slide" Target="slides/slide21.xml"/><Relationship Id="rId49" Type="http://schemas.openxmlformats.org/officeDocument/2006/relationships/font" Target="fonts/font9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2\Desktop\&#33487;&#24030;&#24320;&#35838;\&#26032;&#20896;&#30123;&#24773;&#20256;&#25773;&#27169;&#22411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6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600">
                <a:solidFill>
                  <a:schemeClr val="tx1"/>
                </a:solidFill>
              </a:rPr>
              <a:t>疫情发展趋势预测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[新冠疫情传播模型.xlsx]Sheet1!$A$2</c:f>
              <c:strCache>
                <c:ptCount val="1"/>
                <c:pt idx="0">
                  <c:v>天数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val>
            <c:numRef>
              <c:f>[新冠疫情传播模型.xlsx]Sheet1!$B$2:$U$2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50-4268-B689-7799E0D0164F}"/>
            </c:ext>
          </c:extLst>
        </c:ser>
        <c:ser>
          <c:idx val="1"/>
          <c:order val="1"/>
          <c:tx>
            <c:strRef>
              <c:f>[新冠疫情传播模型.xlsx]Sheet1!$A$9</c:f>
              <c:strCache>
                <c:ptCount val="1"/>
                <c:pt idx="0">
                  <c:v>患者总数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[新冠疫情传播模型.xlsx]Sheet1!$B$9:$U$9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4</c:v>
                </c:pt>
                <c:pt idx="4">
                  <c:v>7</c:v>
                </c:pt>
                <c:pt idx="5">
                  <c:v>10</c:v>
                </c:pt>
                <c:pt idx="6">
                  <c:v>22</c:v>
                </c:pt>
                <c:pt idx="7">
                  <c:v>43</c:v>
                </c:pt>
                <c:pt idx="8">
                  <c:v>73</c:v>
                </c:pt>
                <c:pt idx="9">
                  <c:v>139</c:v>
                </c:pt>
                <c:pt idx="10">
                  <c:v>265</c:v>
                </c:pt>
                <c:pt idx="11">
                  <c:v>481</c:v>
                </c:pt>
                <c:pt idx="12">
                  <c:v>895</c:v>
                </c:pt>
                <c:pt idx="13">
                  <c:v>1678</c:v>
                </c:pt>
                <c:pt idx="14">
                  <c:v>3100</c:v>
                </c:pt>
                <c:pt idx="15">
                  <c:v>5755</c:v>
                </c:pt>
                <c:pt idx="16">
                  <c:v>10723</c:v>
                </c:pt>
                <c:pt idx="17">
                  <c:v>19894</c:v>
                </c:pt>
                <c:pt idx="18">
                  <c:v>36940</c:v>
                </c:pt>
                <c:pt idx="19">
                  <c:v>68692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350-4268-B689-7799E0D0164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924654832"/>
        <c:axId val="1920452416"/>
      </c:lineChart>
      <c:catAx>
        <c:axId val="19246548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1200" b="1"/>
                  <a:t>时间（天）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zh-CN"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20452416"/>
        <c:crosses val="autoZero"/>
        <c:auto val="1"/>
        <c:lblAlgn val="ctr"/>
        <c:lblOffset val="100"/>
        <c:noMultiLvlLbl val="0"/>
      </c:catAx>
      <c:valAx>
        <c:axId val="1920452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1200" b="1"/>
                  <a:t>患病总人数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zh-CN"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24654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1">
        <a:lumMod val="40000"/>
        <a:lumOff val="6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EC6465F-6B33-4D2A-8CB2-A6CDB8533F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5C622BF-FF34-4ADB-99C5-C0EC1E925C0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noProof="1"/>
            </a:lvl1pPr>
          </a:lstStyle>
          <a:p>
            <a:pPr>
              <a:defRPr/>
            </a:pPr>
            <a:fld id="{53256B65-9C93-44D7-9CC2-AA23C063B67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292868" name="幻灯片图像占位符 3">
            <a:extLst>
              <a:ext uri="{FF2B5EF4-FFF2-40B4-BE49-F238E27FC236}">
                <a16:creationId xmlns:a16="http://schemas.microsoft.com/office/drawing/2014/main" id="{8DB341EA-3FAA-494A-9FCB-B9EEA5757FB4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2325" name="备注占位符 4">
            <a:extLst>
              <a:ext uri="{FF2B5EF4-FFF2-40B4-BE49-F238E27FC236}">
                <a16:creationId xmlns:a16="http://schemas.microsoft.com/office/drawing/2014/main" id="{68C3295E-5A05-4A1F-9391-49DD49E559CF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6D97B1-5B81-4D1F-A313-28C55828854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877D1D-567B-4863-9267-895B314171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noProof="1"/>
            </a:lvl1pPr>
          </a:lstStyle>
          <a:p>
            <a:fld id="{35499F0D-9C36-4979-B0D6-BDFE51D70D7C}" type="slidenum">
              <a:rPr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4" name="幻灯片图像占位符 1">
            <a:extLst>
              <a:ext uri="{FF2B5EF4-FFF2-40B4-BE49-F238E27FC236}">
                <a16:creationId xmlns:a16="http://schemas.microsoft.com/office/drawing/2014/main" id="{AFE7C430-F438-4D2F-93B4-109B9B55C1D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4915" name="备注占位符 2">
            <a:extLst>
              <a:ext uri="{FF2B5EF4-FFF2-40B4-BE49-F238E27FC236}">
                <a16:creationId xmlns:a16="http://schemas.microsoft.com/office/drawing/2014/main" id="{74C77278-2D6F-4AF1-8823-B79A579D9DE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294916" name="灯片编号占位符 3">
            <a:extLst>
              <a:ext uri="{FF2B5EF4-FFF2-40B4-BE49-F238E27FC236}">
                <a16:creationId xmlns:a16="http://schemas.microsoft.com/office/drawing/2014/main" id="{9C02BBCF-BC2D-4B7A-AA38-1B49A7916EE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794E3C18-0E36-4A29-B86A-65ADC113FF9F}" type="slidenum">
              <a:rPr altLang="en-US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18" name="幻灯片图像占位符 1">
            <a:extLst>
              <a:ext uri="{FF2B5EF4-FFF2-40B4-BE49-F238E27FC236}">
                <a16:creationId xmlns:a16="http://schemas.microsoft.com/office/drawing/2014/main" id="{C222C4CD-886F-40EF-A281-C465A4E47781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16419" name="备注占位符 2">
            <a:extLst>
              <a:ext uri="{FF2B5EF4-FFF2-40B4-BE49-F238E27FC236}">
                <a16:creationId xmlns:a16="http://schemas.microsoft.com/office/drawing/2014/main" id="{2213C107-FB99-414D-91E6-7CBFA74D6F5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16420" name="灯片编号占位符 3">
            <a:extLst>
              <a:ext uri="{FF2B5EF4-FFF2-40B4-BE49-F238E27FC236}">
                <a16:creationId xmlns:a16="http://schemas.microsoft.com/office/drawing/2014/main" id="{226BC54D-A691-40E1-8289-B1E87FBD747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BC08B76F-65B1-4436-80D4-E44AF87AE6BC}" type="slidenum">
              <a:rPr altLang="en-US"/>
              <a:pPr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66" name="幻灯片图像占位符 1">
            <a:extLst>
              <a:ext uri="{FF2B5EF4-FFF2-40B4-BE49-F238E27FC236}">
                <a16:creationId xmlns:a16="http://schemas.microsoft.com/office/drawing/2014/main" id="{732D906D-7516-41AC-8423-F3CC06FD1168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18467" name="备注占位符 2">
            <a:extLst>
              <a:ext uri="{FF2B5EF4-FFF2-40B4-BE49-F238E27FC236}">
                <a16:creationId xmlns:a16="http://schemas.microsoft.com/office/drawing/2014/main" id="{08CFA261-7EBA-435D-B279-B0A1D0494B0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18468" name="灯片编号占位符 3">
            <a:extLst>
              <a:ext uri="{FF2B5EF4-FFF2-40B4-BE49-F238E27FC236}">
                <a16:creationId xmlns:a16="http://schemas.microsoft.com/office/drawing/2014/main" id="{A1E29CDB-3BD3-4EFC-815A-641979D3785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F7F2F1B8-A9BB-42C8-B1D0-79C853E018E0}" type="slidenum">
              <a:rPr altLang="en-US"/>
              <a:pPr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14" name="幻灯片图像占位符 1">
            <a:extLst>
              <a:ext uri="{FF2B5EF4-FFF2-40B4-BE49-F238E27FC236}">
                <a16:creationId xmlns:a16="http://schemas.microsoft.com/office/drawing/2014/main" id="{0D0A0C64-47B4-4C84-A31C-E625346138C2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20515" name="备注占位符 2">
            <a:extLst>
              <a:ext uri="{FF2B5EF4-FFF2-40B4-BE49-F238E27FC236}">
                <a16:creationId xmlns:a16="http://schemas.microsoft.com/office/drawing/2014/main" id="{8935F205-63FA-4F1B-ACD5-9C7D8F55374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20516" name="灯片编号占位符 3">
            <a:extLst>
              <a:ext uri="{FF2B5EF4-FFF2-40B4-BE49-F238E27FC236}">
                <a16:creationId xmlns:a16="http://schemas.microsoft.com/office/drawing/2014/main" id="{C56434DA-2B09-40C1-80AA-D783C3454FA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5A87ADB0-5BB3-453F-90DB-11CE66F94832}" type="slidenum">
              <a:rPr altLang="en-US"/>
              <a:pPr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62" name="幻灯片图像占位符 1">
            <a:extLst>
              <a:ext uri="{FF2B5EF4-FFF2-40B4-BE49-F238E27FC236}">
                <a16:creationId xmlns:a16="http://schemas.microsoft.com/office/drawing/2014/main" id="{9F0A20C6-77E6-49EE-AE57-6ED994E77321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22563" name="备注占位符 2">
            <a:extLst>
              <a:ext uri="{FF2B5EF4-FFF2-40B4-BE49-F238E27FC236}">
                <a16:creationId xmlns:a16="http://schemas.microsoft.com/office/drawing/2014/main" id="{A5447D63-35E0-4653-8A7D-10CD40B8512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22564" name="灯片编号占位符 3">
            <a:extLst>
              <a:ext uri="{FF2B5EF4-FFF2-40B4-BE49-F238E27FC236}">
                <a16:creationId xmlns:a16="http://schemas.microsoft.com/office/drawing/2014/main" id="{92D309A4-D7EC-405A-9980-5E817DFA0C1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1E9D7CA4-2D08-440B-B454-AD348AB76320}" type="slidenum">
              <a:rPr altLang="en-US"/>
              <a:pPr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幻灯片图像占位符 1">
            <a:extLst>
              <a:ext uri="{FF2B5EF4-FFF2-40B4-BE49-F238E27FC236}">
                <a16:creationId xmlns:a16="http://schemas.microsoft.com/office/drawing/2014/main" id="{02EDE937-8A31-479C-B9C6-D79C4C74CCD3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24611" name="备注占位符 2">
            <a:extLst>
              <a:ext uri="{FF2B5EF4-FFF2-40B4-BE49-F238E27FC236}">
                <a16:creationId xmlns:a16="http://schemas.microsoft.com/office/drawing/2014/main" id="{6C101CBE-675C-4FBE-A332-BFC65CF7A31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24612" name="灯片编号占位符 3">
            <a:extLst>
              <a:ext uri="{FF2B5EF4-FFF2-40B4-BE49-F238E27FC236}">
                <a16:creationId xmlns:a16="http://schemas.microsoft.com/office/drawing/2014/main" id="{11CCE8F8-21FD-4E71-AAE4-49475B5BB72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7471C1F4-D6A9-49FC-9AD1-F824C537F2C2}" type="slidenum">
              <a:rPr altLang="en-US"/>
              <a:pPr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658" name="幻灯片图像占位符 1">
            <a:extLst>
              <a:ext uri="{FF2B5EF4-FFF2-40B4-BE49-F238E27FC236}">
                <a16:creationId xmlns:a16="http://schemas.microsoft.com/office/drawing/2014/main" id="{D2708981-EED9-4154-B4D2-BDACBDA879F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26659" name="备注占位符 2">
            <a:extLst>
              <a:ext uri="{FF2B5EF4-FFF2-40B4-BE49-F238E27FC236}">
                <a16:creationId xmlns:a16="http://schemas.microsoft.com/office/drawing/2014/main" id="{C1440473-3AEA-4C65-9626-9ADBDF0BD5D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26660" name="灯片编号占位符 3">
            <a:extLst>
              <a:ext uri="{FF2B5EF4-FFF2-40B4-BE49-F238E27FC236}">
                <a16:creationId xmlns:a16="http://schemas.microsoft.com/office/drawing/2014/main" id="{DB621046-9B26-400E-BE83-39FCFDF4A03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43147AB8-1B10-4AF2-8D9E-F6071B779090}" type="slidenum">
              <a:rPr altLang="en-US"/>
              <a:pPr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06" name="幻灯片图像占位符 1">
            <a:extLst>
              <a:ext uri="{FF2B5EF4-FFF2-40B4-BE49-F238E27FC236}">
                <a16:creationId xmlns:a16="http://schemas.microsoft.com/office/drawing/2014/main" id="{6AA77230-C36D-483F-8BA3-4457BAE7DDC3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28707" name="备注占位符 2">
            <a:extLst>
              <a:ext uri="{FF2B5EF4-FFF2-40B4-BE49-F238E27FC236}">
                <a16:creationId xmlns:a16="http://schemas.microsoft.com/office/drawing/2014/main" id="{36042D17-D229-41AC-B298-4421B1098F1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28708" name="灯片编号占位符 3">
            <a:extLst>
              <a:ext uri="{FF2B5EF4-FFF2-40B4-BE49-F238E27FC236}">
                <a16:creationId xmlns:a16="http://schemas.microsoft.com/office/drawing/2014/main" id="{8819EB97-0600-4F43-8ED1-6E5E2822CFF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23504593-F9EB-411D-9BA6-8DE5F45CFD92}" type="slidenum">
              <a:rPr altLang="en-US"/>
              <a:pPr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54" name="幻灯片图像占位符 1">
            <a:extLst>
              <a:ext uri="{FF2B5EF4-FFF2-40B4-BE49-F238E27FC236}">
                <a16:creationId xmlns:a16="http://schemas.microsoft.com/office/drawing/2014/main" id="{E965E635-F867-4628-904B-A34A02B36A91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30755" name="备注占位符 2">
            <a:extLst>
              <a:ext uri="{FF2B5EF4-FFF2-40B4-BE49-F238E27FC236}">
                <a16:creationId xmlns:a16="http://schemas.microsoft.com/office/drawing/2014/main" id="{A75E304A-5446-423D-A597-C0B0561F5A7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30756" name="灯片编号占位符 3">
            <a:extLst>
              <a:ext uri="{FF2B5EF4-FFF2-40B4-BE49-F238E27FC236}">
                <a16:creationId xmlns:a16="http://schemas.microsoft.com/office/drawing/2014/main" id="{D5465290-0597-44BA-A522-3323642CA67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48482E48-A946-4A0F-B0F4-F44AAC1CA267}" type="slidenum">
              <a:rPr altLang="en-US"/>
              <a:pPr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802" name="幻灯片图像占位符 1">
            <a:extLst>
              <a:ext uri="{FF2B5EF4-FFF2-40B4-BE49-F238E27FC236}">
                <a16:creationId xmlns:a16="http://schemas.microsoft.com/office/drawing/2014/main" id="{001C40D4-1254-437B-B62C-42594DACDE7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32803" name="备注占位符 2">
            <a:extLst>
              <a:ext uri="{FF2B5EF4-FFF2-40B4-BE49-F238E27FC236}">
                <a16:creationId xmlns:a16="http://schemas.microsoft.com/office/drawing/2014/main" id="{1CC4FF0B-182F-497B-BF29-C3B50FD123F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32804" name="灯片编号占位符 3">
            <a:extLst>
              <a:ext uri="{FF2B5EF4-FFF2-40B4-BE49-F238E27FC236}">
                <a16:creationId xmlns:a16="http://schemas.microsoft.com/office/drawing/2014/main" id="{1C0D7AA8-98ED-4B63-AF03-0DB3F2EB6D3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ADDC2EFF-4E6F-4F3E-96A5-584F9662B781}" type="slidenum">
              <a:rPr altLang="en-US"/>
              <a:pPr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50" name="幻灯片图像占位符 1">
            <a:extLst>
              <a:ext uri="{FF2B5EF4-FFF2-40B4-BE49-F238E27FC236}">
                <a16:creationId xmlns:a16="http://schemas.microsoft.com/office/drawing/2014/main" id="{556012CD-6E32-4FC5-9246-C3A08E998C6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34851" name="备注占位符 2">
            <a:extLst>
              <a:ext uri="{FF2B5EF4-FFF2-40B4-BE49-F238E27FC236}">
                <a16:creationId xmlns:a16="http://schemas.microsoft.com/office/drawing/2014/main" id="{42E6CD9F-78A0-41F4-A207-C8043E62819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34852" name="灯片编号占位符 3">
            <a:extLst>
              <a:ext uri="{FF2B5EF4-FFF2-40B4-BE49-F238E27FC236}">
                <a16:creationId xmlns:a16="http://schemas.microsoft.com/office/drawing/2014/main" id="{FAEFA2B6-506C-4EB5-A16D-6AC2916E90E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EC016B05-A7A7-4D8D-A4FD-7E821035981E}" type="slidenum">
              <a:rPr altLang="en-US"/>
              <a:pPr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62" name="幻灯片图像占位符 1">
            <a:extLst>
              <a:ext uri="{FF2B5EF4-FFF2-40B4-BE49-F238E27FC236}">
                <a16:creationId xmlns:a16="http://schemas.microsoft.com/office/drawing/2014/main" id="{57FD8500-57E7-4DF4-80B5-4894AD4F378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6963" name="备注占位符 2">
            <a:extLst>
              <a:ext uri="{FF2B5EF4-FFF2-40B4-BE49-F238E27FC236}">
                <a16:creationId xmlns:a16="http://schemas.microsoft.com/office/drawing/2014/main" id="{C7F6EF55-85FD-4478-AE04-48F01659636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296964" name="灯片编号占位符 3">
            <a:extLst>
              <a:ext uri="{FF2B5EF4-FFF2-40B4-BE49-F238E27FC236}">
                <a16:creationId xmlns:a16="http://schemas.microsoft.com/office/drawing/2014/main" id="{E0AFC76B-6525-4C7A-BB77-B38AAF0FE2A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BE62FDB6-991B-4B17-AD2A-A4648786F908}" type="slidenum">
              <a:rPr altLang="en-US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幻灯片图像占位符 1">
            <a:extLst>
              <a:ext uri="{FF2B5EF4-FFF2-40B4-BE49-F238E27FC236}">
                <a16:creationId xmlns:a16="http://schemas.microsoft.com/office/drawing/2014/main" id="{1902D39C-D477-4596-8586-6AFBC1B6734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37923" name="备注占位符 2">
            <a:extLst>
              <a:ext uri="{FF2B5EF4-FFF2-40B4-BE49-F238E27FC236}">
                <a16:creationId xmlns:a16="http://schemas.microsoft.com/office/drawing/2014/main" id="{53F8DAE7-B349-4F10-8093-6FAF3480D94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37924" name="灯片编号占位符 3">
            <a:extLst>
              <a:ext uri="{FF2B5EF4-FFF2-40B4-BE49-F238E27FC236}">
                <a16:creationId xmlns:a16="http://schemas.microsoft.com/office/drawing/2014/main" id="{5B951A63-2C6A-49AD-911C-1BC760074C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13A207B0-9124-4B43-8FB1-5009595D5C34}" type="slidenum">
              <a:rPr altLang="en-US"/>
              <a:pPr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10" name="幻灯片图像占位符 1">
            <a:extLst>
              <a:ext uri="{FF2B5EF4-FFF2-40B4-BE49-F238E27FC236}">
                <a16:creationId xmlns:a16="http://schemas.microsoft.com/office/drawing/2014/main" id="{61E0573E-8018-41F6-ACB4-F8F050E64C8A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99011" name="备注占位符 2">
            <a:extLst>
              <a:ext uri="{FF2B5EF4-FFF2-40B4-BE49-F238E27FC236}">
                <a16:creationId xmlns:a16="http://schemas.microsoft.com/office/drawing/2014/main" id="{C3B7A08C-73EC-42C1-9226-2619368E71C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299012" name="灯片编号占位符 3">
            <a:extLst>
              <a:ext uri="{FF2B5EF4-FFF2-40B4-BE49-F238E27FC236}">
                <a16:creationId xmlns:a16="http://schemas.microsoft.com/office/drawing/2014/main" id="{CDAD1856-07F1-473A-AE3D-9163AE4A12D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CF19C71B-3351-4B63-8D49-132B25530C58}" type="slidenum">
              <a:rPr altLang="en-US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58" name="幻灯片图像占位符 1">
            <a:extLst>
              <a:ext uri="{FF2B5EF4-FFF2-40B4-BE49-F238E27FC236}">
                <a16:creationId xmlns:a16="http://schemas.microsoft.com/office/drawing/2014/main" id="{EC7DCB80-BA6F-4AED-BA14-08A8CE5743F2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01059" name="备注占位符 2">
            <a:extLst>
              <a:ext uri="{FF2B5EF4-FFF2-40B4-BE49-F238E27FC236}">
                <a16:creationId xmlns:a16="http://schemas.microsoft.com/office/drawing/2014/main" id="{6EC53C2C-D9E3-4B7E-8EC3-584EBE88662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01060" name="灯片编号占位符 3">
            <a:extLst>
              <a:ext uri="{FF2B5EF4-FFF2-40B4-BE49-F238E27FC236}">
                <a16:creationId xmlns:a16="http://schemas.microsoft.com/office/drawing/2014/main" id="{64B6D0B3-26B8-4234-86BA-94DB98B9222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DE8330B1-8937-42A2-B3A3-07F47B1A0C7B}" type="slidenum">
              <a:rPr altLang="en-US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06" name="幻灯片图像占位符 1">
            <a:extLst>
              <a:ext uri="{FF2B5EF4-FFF2-40B4-BE49-F238E27FC236}">
                <a16:creationId xmlns:a16="http://schemas.microsoft.com/office/drawing/2014/main" id="{FD9E6021-2C81-4932-8C8C-96AB683970E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03107" name="备注占位符 2">
            <a:extLst>
              <a:ext uri="{FF2B5EF4-FFF2-40B4-BE49-F238E27FC236}">
                <a16:creationId xmlns:a16="http://schemas.microsoft.com/office/drawing/2014/main" id="{1560E347-652E-4BDB-874E-1CFE102D879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03108" name="灯片编号占位符 3">
            <a:extLst>
              <a:ext uri="{FF2B5EF4-FFF2-40B4-BE49-F238E27FC236}">
                <a16:creationId xmlns:a16="http://schemas.microsoft.com/office/drawing/2014/main" id="{BBB0003C-A750-4465-ABE3-089279DCF4F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5B08920F-2336-4C37-91C5-D4AF65928293}" type="slidenum">
              <a:rPr altLang="en-US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78" name="幻灯片图像占位符 1">
            <a:extLst>
              <a:ext uri="{FF2B5EF4-FFF2-40B4-BE49-F238E27FC236}">
                <a16:creationId xmlns:a16="http://schemas.microsoft.com/office/drawing/2014/main" id="{BAF2F6F7-9F92-449C-B71F-ED2D7F7B62EB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06179" name="备注占位符 2">
            <a:extLst>
              <a:ext uri="{FF2B5EF4-FFF2-40B4-BE49-F238E27FC236}">
                <a16:creationId xmlns:a16="http://schemas.microsoft.com/office/drawing/2014/main" id="{646EC3EC-714C-478A-8FB9-00D16A269E3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06180" name="灯片编号占位符 3">
            <a:extLst>
              <a:ext uri="{FF2B5EF4-FFF2-40B4-BE49-F238E27FC236}">
                <a16:creationId xmlns:a16="http://schemas.microsoft.com/office/drawing/2014/main" id="{3D3C0E40-88AE-4BA2-91F0-38AF349B96CB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algn="r" eaLnBrk="1" hangingPunct="1"/>
            <a:fld id="{5475CE55-315A-4039-81D6-AD65B9DCE52B}" type="slidenum">
              <a:rPr lang="zh-CN" altLang="en-US" sz="1200"/>
              <a:pPr algn="r" eaLnBrk="1" hangingPunct="1"/>
              <a:t>7</a:t>
            </a:fld>
            <a:endParaRPr lang="en-US" altLang="zh-CN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26" name="幻灯片图像占位符 1">
            <a:extLst>
              <a:ext uri="{FF2B5EF4-FFF2-40B4-BE49-F238E27FC236}">
                <a16:creationId xmlns:a16="http://schemas.microsoft.com/office/drawing/2014/main" id="{DD44F6B2-6EC9-4C5F-A255-D62A65BECCC8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08227" name="备注占位符 2">
            <a:extLst>
              <a:ext uri="{FF2B5EF4-FFF2-40B4-BE49-F238E27FC236}">
                <a16:creationId xmlns:a16="http://schemas.microsoft.com/office/drawing/2014/main" id="{65E55AC1-CB8E-477E-95FF-093CA0D6B71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08228" name="灯片编号占位符 3">
            <a:extLst>
              <a:ext uri="{FF2B5EF4-FFF2-40B4-BE49-F238E27FC236}">
                <a16:creationId xmlns:a16="http://schemas.microsoft.com/office/drawing/2014/main" id="{CAB41D87-5512-4788-9345-35B5E02DE6E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C95D1F83-52C1-4611-88D9-C49AD1CC7463}" type="slidenum">
              <a:rPr altLang="en-US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4" name="幻灯片图像占位符 1">
            <a:extLst>
              <a:ext uri="{FF2B5EF4-FFF2-40B4-BE49-F238E27FC236}">
                <a16:creationId xmlns:a16="http://schemas.microsoft.com/office/drawing/2014/main" id="{C4AC9392-348B-4B44-85B0-A7ED606C2C4F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10275" name="备注占位符 2">
            <a:extLst>
              <a:ext uri="{FF2B5EF4-FFF2-40B4-BE49-F238E27FC236}">
                <a16:creationId xmlns:a16="http://schemas.microsoft.com/office/drawing/2014/main" id="{3334D6A9-C9BA-4401-AED3-F1CDCCA86A7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10276" name="灯片编号占位符 3">
            <a:extLst>
              <a:ext uri="{FF2B5EF4-FFF2-40B4-BE49-F238E27FC236}">
                <a16:creationId xmlns:a16="http://schemas.microsoft.com/office/drawing/2014/main" id="{0175911D-09F8-44F8-8F6F-0997689445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759C4C01-E41E-499E-BE63-85AD4127854B}" type="slidenum">
              <a:rPr altLang="en-US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70" name="幻灯片图像占位符 1">
            <a:extLst>
              <a:ext uri="{FF2B5EF4-FFF2-40B4-BE49-F238E27FC236}">
                <a16:creationId xmlns:a16="http://schemas.microsoft.com/office/drawing/2014/main" id="{491A8B9A-FF4A-4756-95BD-9A1F3CD8C57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14371" name="备注占位符 2">
            <a:extLst>
              <a:ext uri="{FF2B5EF4-FFF2-40B4-BE49-F238E27FC236}">
                <a16:creationId xmlns:a16="http://schemas.microsoft.com/office/drawing/2014/main" id="{DC38A664-301F-40C0-AAF4-08C56220F1C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314372" name="灯片编号占位符 3">
            <a:extLst>
              <a:ext uri="{FF2B5EF4-FFF2-40B4-BE49-F238E27FC236}">
                <a16:creationId xmlns:a16="http://schemas.microsoft.com/office/drawing/2014/main" id="{0546915A-9AE4-4F86-B2F1-45F3C721AAB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fld id="{651E2EBF-CC29-4219-99E8-4B4374BE99C6}" type="slidenum">
              <a:rPr altLang="en-US"/>
              <a:pPr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tags" Target="../tags/tag484.xml"/><Relationship Id="rId2" Type="http://schemas.openxmlformats.org/officeDocument/2006/relationships/tags" Target="../tags/tag483.xml"/><Relationship Id="rId1" Type="http://schemas.openxmlformats.org/officeDocument/2006/relationships/tags" Target="../tags/tag482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tags" Target="../tags/tag487.xml"/><Relationship Id="rId7" Type="http://schemas.openxmlformats.org/officeDocument/2006/relationships/image" Target="NULL" TargetMode="External"/><Relationship Id="rId2" Type="http://schemas.openxmlformats.org/officeDocument/2006/relationships/tags" Target="../tags/tag486.xml"/><Relationship Id="rId1" Type="http://schemas.openxmlformats.org/officeDocument/2006/relationships/tags" Target="../tags/tag485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488.xml"/></Relationships>
</file>

<file path=ppt/slideLayouts/_rels/slideLayout102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491.xml"/><Relationship Id="rId7" Type="http://schemas.openxmlformats.org/officeDocument/2006/relationships/image" Target="../media/image4.png"/><Relationship Id="rId2" Type="http://schemas.openxmlformats.org/officeDocument/2006/relationships/tags" Target="../tags/tag490.xml"/><Relationship Id="rId1" Type="http://schemas.openxmlformats.org/officeDocument/2006/relationships/tags" Target="../tags/tag489.xml"/><Relationship Id="rId6" Type="http://schemas.openxmlformats.org/officeDocument/2006/relationships/slideMaster" Target="../slideMasters/slideMaster6.xml"/><Relationship Id="rId5" Type="http://schemas.openxmlformats.org/officeDocument/2006/relationships/tags" Target="../tags/tag493.xml"/><Relationship Id="rId4" Type="http://schemas.openxmlformats.org/officeDocument/2006/relationships/tags" Target="../tags/tag492.xml"/></Relationships>
</file>

<file path=ppt/slideLayouts/_rels/slideLayout103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496.xml"/><Relationship Id="rId7" Type="http://schemas.openxmlformats.org/officeDocument/2006/relationships/image" Target="../media/image4.png"/><Relationship Id="rId2" Type="http://schemas.openxmlformats.org/officeDocument/2006/relationships/tags" Target="../tags/tag495.xml"/><Relationship Id="rId1" Type="http://schemas.openxmlformats.org/officeDocument/2006/relationships/tags" Target="../tags/tag494.xml"/><Relationship Id="rId6" Type="http://schemas.openxmlformats.org/officeDocument/2006/relationships/slideMaster" Target="../slideMasters/slideMaster6.xml"/><Relationship Id="rId5" Type="http://schemas.openxmlformats.org/officeDocument/2006/relationships/tags" Target="../tags/tag498.xml"/><Relationship Id="rId4" Type="http://schemas.openxmlformats.org/officeDocument/2006/relationships/tags" Target="../tags/tag497.xml"/></Relationships>
</file>

<file path=ppt/slideLayouts/_rels/slideLayout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501.xml"/><Relationship Id="rId7" Type="http://schemas.openxmlformats.org/officeDocument/2006/relationships/slideMaster" Target="../slideMasters/slideMaster6.xml"/><Relationship Id="rId2" Type="http://schemas.openxmlformats.org/officeDocument/2006/relationships/tags" Target="../tags/tag500.xml"/><Relationship Id="rId1" Type="http://schemas.openxmlformats.org/officeDocument/2006/relationships/tags" Target="../tags/tag499.xml"/><Relationship Id="rId6" Type="http://schemas.openxmlformats.org/officeDocument/2006/relationships/tags" Target="../tags/tag504.xml"/><Relationship Id="rId5" Type="http://schemas.openxmlformats.org/officeDocument/2006/relationships/tags" Target="../tags/tag503.xml"/><Relationship Id="rId10" Type="http://schemas.openxmlformats.org/officeDocument/2006/relationships/image" Target="../media/image5.png"/><Relationship Id="rId4" Type="http://schemas.openxmlformats.org/officeDocument/2006/relationships/tags" Target="../tags/tag502.xml"/><Relationship Id="rId9" Type="http://schemas.openxmlformats.org/officeDocument/2006/relationships/image" Target="NULL" TargetMode="External"/></Relationships>
</file>

<file path=ppt/slideLayouts/_rels/slideLayout10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507.xml"/><Relationship Id="rId7" Type="http://schemas.openxmlformats.org/officeDocument/2006/relationships/slideMaster" Target="../slideMasters/slideMaster6.xml"/><Relationship Id="rId2" Type="http://schemas.openxmlformats.org/officeDocument/2006/relationships/tags" Target="../tags/tag506.xml"/><Relationship Id="rId1" Type="http://schemas.openxmlformats.org/officeDocument/2006/relationships/tags" Target="../tags/tag505.xml"/><Relationship Id="rId6" Type="http://schemas.openxmlformats.org/officeDocument/2006/relationships/tags" Target="../tags/tag510.xml"/><Relationship Id="rId5" Type="http://schemas.openxmlformats.org/officeDocument/2006/relationships/tags" Target="../tags/tag509.xml"/><Relationship Id="rId10" Type="http://schemas.openxmlformats.org/officeDocument/2006/relationships/image" Target="../media/image5.png"/><Relationship Id="rId4" Type="http://schemas.openxmlformats.org/officeDocument/2006/relationships/tags" Target="../tags/tag508.xml"/><Relationship Id="rId9" Type="http://schemas.openxmlformats.org/officeDocument/2006/relationships/image" Target="NULL" TargetMode="External"/></Relationships>
</file>

<file path=ppt/slideLayouts/_rels/slideLayout10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513.xml"/><Relationship Id="rId7" Type="http://schemas.openxmlformats.org/officeDocument/2006/relationships/slideMaster" Target="../slideMasters/slideMaster6.xml"/><Relationship Id="rId2" Type="http://schemas.openxmlformats.org/officeDocument/2006/relationships/tags" Target="../tags/tag512.xml"/><Relationship Id="rId1" Type="http://schemas.openxmlformats.org/officeDocument/2006/relationships/tags" Target="../tags/tag511.xml"/><Relationship Id="rId6" Type="http://schemas.openxmlformats.org/officeDocument/2006/relationships/tags" Target="../tags/tag516.xml"/><Relationship Id="rId5" Type="http://schemas.openxmlformats.org/officeDocument/2006/relationships/tags" Target="../tags/tag515.xml"/><Relationship Id="rId10" Type="http://schemas.openxmlformats.org/officeDocument/2006/relationships/image" Target="../media/image5.png"/><Relationship Id="rId4" Type="http://schemas.openxmlformats.org/officeDocument/2006/relationships/tags" Target="../tags/tag514.xml"/><Relationship Id="rId9" Type="http://schemas.openxmlformats.org/officeDocument/2006/relationships/image" Target="NULL" TargetMode="External"/></Relationships>
</file>

<file path=ppt/slideLayouts/_rels/slideLayout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519.xml"/><Relationship Id="rId7" Type="http://schemas.openxmlformats.org/officeDocument/2006/relationships/slideMaster" Target="../slideMasters/slideMaster6.xml"/><Relationship Id="rId2" Type="http://schemas.openxmlformats.org/officeDocument/2006/relationships/tags" Target="../tags/tag518.xml"/><Relationship Id="rId1" Type="http://schemas.openxmlformats.org/officeDocument/2006/relationships/tags" Target="../tags/tag517.xml"/><Relationship Id="rId6" Type="http://schemas.openxmlformats.org/officeDocument/2006/relationships/tags" Target="../tags/tag522.xml"/><Relationship Id="rId5" Type="http://schemas.openxmlformats.org/officeDocument/2006/relationships/tags" Target="../tags/tag521.xml"/><Relationship Id="rId10" Type="http://schemas.openxmlformats.org/officeDocument/2006/relationships/image" Target="../media/image7.png"/><Relationship Id="rId4" Type="http://schemas.openxmlformats.org/officeDocument/2006/relationships/tags" Target="../tags/tag520.xml"/><Relationship Id="rId9" Type="http://schemas.openxmlformats.org/officeDocument/2006/relationships/image" Target="NULL" TargetMode="Externa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tags" Target="../tags/tag531.xml"/><Relationship Id="rId2" Type="http://schemas.openxmlformats.org/officeDocument/2006/relationships/tags" Target="../tags/tag530.xml"/><Relationship Id="rId1" Type="http://schemas.openxmlformats.org/officeDocument/2006/relationships/tags" Target="../tags/tag529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532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tags" Target="../tags/tag535.xml"/><Relationship Id="rId7" Type="http://schemas.openxmlformats.org/officeDocument/2006/relationships/image" Target="NULL" TargetMode="External"/><Relationship Id="rId2" Type="http://schemas.openxmlformats.org/officeDocument/2006/relationships/tags" Target="../tags/tag534.xml"/><Relationship Id="rId1" Type="http://schemas.openxmlformats.org/officeDocument/2006/relationships/tags" Target="../tags/tag53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536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7" Type="http://schemas.openxmlformats.org/officeDocument/2006/relationships/image" Target="NULL" TargetMode="Externa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9.xml"/></Relationships>
</file>

<file path=ppt/slideLayouts/_rels/slideLayout1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539.xml"/><Relationship Id="rId7" Type="http://schemas.openxmlformats.org/officeDocument/2006/relationships/slideMaster" Target="../slideMasters/slideMaster7.xml"/><Relationship Id="rId2" Type="http://schemas.openxmlformats.org/officeDocument/2006/relationships/tags" Target="../tags/tag538.xml"/><Relationship Id="rId1" Type="http://schemas.openxmlformats.org/officeDocument/2006/relationships/tags" Target="../tags/tag537.xml"/><Relationship Id="rId6" Type="http://schemas.openxmlformats.org/officeDocument/2006/relationships/tags" Target="../tags/tag542.xml"/><Relationship Id="rId5" Type="http://schemas.openxmlformats.org/officeDocument/2006/relationships/tags" Target="../tags/tag541.xml"/><Relationship Id="rId4" Type="http://schemas.openxmlformats.org/officeDocument/2006/relationships/tags" Target="../tags/tag540.xml"/><Relationship Id="rId9" Type="http://schemas.openxmlformats.org/officeDocument/2006/relationships/image" Target="NULL" TargetMode="Externa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tags" Target="../tags/tag545.xml"/><Relationship Id="rId7" Type="http://schemas.openxmlformats.org/officeDocument/2006/relationships/image" Target="NULL" TargetMode="External"/><Relationship Id="rId2" Type="http://schemas.openxmlformats.org/officeDocument/2006/relationships/tags" Target="../tags/tag544.xml"/><Relationship Id="rId1" Type="http://schemas.openxmlformats.org/officeDocument/2006/relationships/tags" Target="../tags/tag54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546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tags" Target="../tags/tag549.xml"/><Relationship Id="rId7" Type="http://schemas.openxmlformats.org/officeDocument/2006/relationships/image" Target="NULL" TargetMode="External"/><Relationship Id="rId2" Type="http://schemas.openxmlformats.org/officeDocument/2006/relationships/tags" Target="../tags/tag548.xml"/><Relationship Id="rId1" Type="http://schemas.openxmlformats.org/officeDocument/2006/relationships/tags" Target="../tags/tag547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550.xml"/></Relationships>
</file>

<file path=ppt/slideLayouts/_rels/slideLayout1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553.xml"/><Relationship Id="rId7" Type="http://schemas.openxmlformats.org/officeDocument/2006/relationships/image" Target="NULL" TargetMode="External"/><Relationship Id="rId2" Type="http://schemas.openxmlformats.org/officeDocument/2006/relationships/tags" Target="../tags/tag552.xml"/><Relationship Id="rId1" Type="http://schemas.openxmlformats.org/officeDocument/2006/relationships/tags" Target="../tags/tag551.xml"/><Relationship Id="rId6" Type="http://schemas.openxmlformats.org/officeDocument/2006/relationships/image" Target="../media/image8.png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554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tags" Target="../tags/tag557.xml"/><Relationship Id="rId2" Type="http://schemas.openxmlformats.org/officeDocument/2006/relationships/tags" Target="../tags/tag556.xml"/><Relationship Id="rId1" Type="http://schemas.openxmlformats.org/officeDocument/2006/relationships/tags" Target="../tags/tag555.xml"/><Relationship Id="rId4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tags" Target="../tags/tag560.xml"/><Relationship Id="rId7" Type="http://schemas.openxmlformats.org/officeDocument/2006/relationships/image" Target="NULL" TargetMode="External"/><Relationship Id="rId2" Type="http://schemas.openxmlformats.org/officeDocument/2006/relationships/tags" Target="../tags/tag559.xml"/><Relationship Id="rId1" Type="http://schemas.openxmlformats.org/officeDocument/2006/relationships/tags" Target="../tags/tag558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561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tags" Target="../tags/tag564.xml"/><Relationship Id="rId7" Type="http://schemas.openxmlformats.org/officeDocument/2006/relationships/image" Target="NULL" TargetMode="External"/><Relationship Id="rId2" Type="http://schemas.openxmlformats.org/officeDocument/2006/relationships/tags" Target="../tags/tag563.xml"/><Relationship Id="rId1" Type="http://schemas.openxmlformats.org/officeDocument/2006/relationships/tags" Target="../tags/tag562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565.xml"/></Relationships>
</file>

<file path=ppt/slideLayouts/_rels/slideLayout117.xml.rels><?xml version="1.0" encoding="UTF-8" standalone="yes"?>
<Relationships xmlns="http://schemas.openxmlformats.org/package/2006/relationships"><Relationship Id="rId3" Type="http://schemas.openxmlformats.org/officeDocument/2006/relationships/tags" Target="../tags/tag568.xml"/><Relationship Id="rId7" Type="http://schemas.openxmlformats.org/officeDocument/2006/relationships/image" Target="NULL" TargetMode="External"/><Relationship Id="rId2" Type="http://schemas.openxmlformats.org/officeDocument/2006/relationships/tags" Target="../tags/tag567.xml"/><Relationship Id="rId1" Type="http://schemas.openxmlformats.org/officeDocument/2006/relationships/tags" Target="../tags/tag566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569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tags" Target="../tags/tag572.xml"/><Relationship Id="rId2" Type="http://schemas.openxmlformats.org/officeDocument/2006/relationships/tags" Target="../tags/tag571.xml"/><Relationship Id="rId1" Type="http://schemas.openxmlformats.org/officeDocument/2006/relationships/tags" Target="../tags/tag570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tags" Target="../tags/tag575.xml"/><Relationship Id="rId7" Type="http://schemas.openxmlformats.org/officeDocument/2006/relationships/image" Target="NULL" TargetMode="External"/><Relationship Id="rId2" Type="http://schemas.openxmlformats.org/officeDocument/2006/relationships/tags" Target="../tags/tag574.xml"/><Relationship Id="rId1" Type="http://schemas.openxmlformats.org/officeDocument/2006/relationships/tags" Target="../tags/tag57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576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52.xml"/><Relationship Id="rId7" Type="http://schemas.openxmlformats.org/officeDocument/2006/relationships/image" Target="../media/image4.png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_rels/slideLayout120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579.xml"/><Relationship Id="rId7" Type="http://schemas.openxmlformats.org/officeDocument/2006/relationships/image" Target="../media/image4.png"/><Relationship Id="rId2" Type="http://schemas.openxmlformats.org/officeDocument/2006/relationships/tags" Target="../tags/tag578.xml"/><Relationship Id="rId1" Type="http://schemas.openxmlformats.org/officeDocument/2006/relationships/tags" Target="../tags/tag577.xml"/><Relationship Id="rId6" Type="http://schemas.openxmlformats.org/officeDocument/2006/relationships/slideMaster" Target="../slideMasters/slideMaster7.xml"/><Relationship Id="rId5" Type="http://schemas.openxmlformats.org/officeDocument/2006/relationships/tags" Target="../tags/tag581.xml"/><Relationship Id="rId4" Type="http://schemas.openxmlformats.org/officeDocument/2006/relationships/tags" Target="../tags/tag580.xml"/></Relationships>
</file>

<file path=ppt/slideLayouts/_rels/slideLayout121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584.xml"/><Relationship Id="rId7" Type="http://schemas.openxmlformats.org/officeDocument/2006/relationships/image" Target="../media/image4.png"/><Relationship Id="rId2" Type="http://schemas.openxmlformats.org/officeDocument/2006/relationships/tags" Target="../tags/tag583.xml"/><Relationship Id="rId1" Type="http://schemas.openxmlformats.org/officeDocument/2006/relationships/tags" Target="../tags/tag582.xml"/><Relationship Id="rId6" Type="http://schemas.openxmlformats.org/officeDocument/2006/relationships/slideMaster" Target="../slideMasters/slideMaster7.xml"/><Relationship Id="rId5" Type="http://schemas.openxmlformats.org/officeDocument/2006/relationships/tags" Target="../tags/tag586.xml"/><Relationship Id="rId4" Type="http://schemas.openxmlformats.org/officeDocument/2006/relationships/tags" Target="../tags/tag585.xml"/></Relationships>
</file>

<file path=ppt/slideLayouts/_rels/slideLayout1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589.xml"/><Relationship Id="rId7" Type="http://schemas.openxmlformats.org/officeDocument/2006/relationships/slideMaster" Target="../slideMasters/slideMaster7.xml"/><Relationship Id="rId2" Type="http://schemas.openxmlformats.org/officeDocument/2006/relationships/tags" Target="../tags/tag588.xml"/><Relationship Id="rId1" Type="http://schemas.openxmlformats.org/officeDocument/2006/relationships/tags" Target="../tags/tag587.xml"/><Relationship Id="rId6" Type="http://schemas.openxmlformats.org/officeDocument/2006/relationships/tags" Target="../tags/tag592.xml"/><Relationship Id="rId5" Type="http://schemas.openxmlformats.org/officeDocument/2006/relationships/tags" Target="../tags/tag591.xml"/><Relationship Id="rId10" Type="http://schemas.openxmlformats.org/officeDocument/2006/relationships/image" Target="../media/image5.png"/><Relationship Id="rId4" Type="http://schemas.openxmlformats.org/officeDocument/2006/relationships/tags" Target="../tags/tag590.xml"/><Relationship Id="rId9" Type="http://schemas.openxmlformats.org/officeDocument/2006/relationships/image" Target="NULL" TargetMode="External"/></Relationships>
</file>

<file path=ppt/slideLayouts/_rels/slideLayout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595.xml"/><Relationship Id="rId7" Type="http://schemas.openxmlformats.org/officeDocument/2006/relationships/slideMaster" Target="../slideMasters/slideMaster7.xml"/><Relationship Id="rId2" Type="http://schemas.openxmlformats.org/officeDocument/2006/relationships/tags" Target="../tags/tag594.xml"/><Relationship Id="rId1" Type="http://schemas.openxmlformats.org/officeDocument/2006/relationships/tags" Target="../tags/tag593.xml"/><Relationship Id="rId6" Type="http://schemas.openxmlformats.org/officeDocument/2006/relationships/tags" Target="../tags/tag598.xml"/><Relationship Id="rId5" Type="http://schemas.openxmlformats.org/officeDocument/2006/relationships/tags" Target="../tags/tag597.xml"/><Relationship Id="rId10" Type="http://schemas.openxmlformats.org/officeDocument/2006/relationships/image" Target="../media/image5.png"/><Relationship Id="rId4" Type="http://schemas.openxmlformats.org/officeDocument/2006/relationships/tags" Target="../tags/tag596.xml"/><Relationship Id="rId9" Type="http://schemas.openxmlformats.org/officeDocument/2006/relationships/image" Target="NULL" TargetMode="External"/></Relationships>
</file>

<file path=ppt/slideLayouts/_rels/slideLayout1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601.xml"/><Relationship Id="rId7" Type="http://schemas.openxmlformats.org/officeDocument/2006/relationships/slideMaster" Target="../slideMasters/slideMaster7.xml"/><Relationship Id="rId2" Type="http://schemas.openxmlformats.org/officeDocument/2006/relationships/tags" Target="../tags/tag600.xml"/><Relationship Id="rId1" Type="http://schemas.openxmlformats.org/officeDocument/2006/relationships/tags" Target="../tags/tag599.xml"/><Relationship Id="rId6" Type="http://schemas.openxmlformats.org/officeDocument/2006/relationships/tags" Target="../tags/tag604.xml"/><Relationship Id="rId5" Type="http://schemas.openxmlformats.org/officeDocument/2006/relationships/tags" Target="../tags/tag603.xml"/><Relationship Id="rId10" Type="http://schemas.openxmlformats.org/officeDocument/2006/relationships/image" Target="../media/image5.png"/><Relationship Id="rId4" Type="http://schemas.openxmlformats.org/officeDocument/2006/relationships/tags" Target="../tags/tag602.xml"/><Relationship Id="rId9" Type="http://schemas.openxmlformats.org/officeDocument/2006/relationships/image" Target="NULL" TargetMode="External"/></Relationships>
</file>

<file path=ppt/slideLayouts/_rels/slideLayout1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607.xml"/><Relationship Id="rId7" Type="http://schemas.openxmlformats.org/officeDocument/2006/relationships/slideMaster" Target="../slideMasters/slideMaster7.xml"/><Relationship Id="rId2" Type="http://schemas.openxmlformats.org/officeDocument/2006/relationships/tags" Target="../tags/tag606.xml"/><Relationship Id="rId1" Type="http://schemas.openxmlformats.org/officeDocument/2006/relationships/tags" Target="../tags/tag605.xml"/><Relationship Id="rId6" Type="http://schemas.openxmlformats.org/officeDocument/2006/relationships/tags" Target="../tags/tag610.xml"/><Relationship Id="rId5" Type="http://schemas.openxmlformats.org/officeDocument/2006/relationships/tags" Target="../tags/tag609.xml"/><Relationship Id="rId10" Type="http://schemas.openxmlformats.org/officeDocument/2006/relationships/image" Target="../media/image7.png"/><Relationship Id="rId4" Type="http://schemas.openxmlformats.org/officeDocument/2006/relationships/tags" Target="../tags/tag608.xml"/><Relationship Id="rId9" Type="http://schemas.openxmlformats.org/officeDocument/2006/relationships/image" Target="NULL" TargetMode="Externa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tags" Target="../tags/tag619.xml"/><Relationship Id="rId2" Type="http://schemas.openxmlformats.org/officeDocument/2006/relationships/tags" Target="../tags/tag618.xml"/><Relationship Id="rId1" Type="http://schemas.openxmlformats.org/officeDocument/2006/relationships/tags" Target="../tags/tag617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8.xml"/><Relationship Id="rId4" Type="http://schemas.openxmlformats.org/officeDocument/2006/relationships/tags" Target="../tags/tag620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tags" Target="../tags/tag623.xml"/><Relationship Id="rId7" Type="http://schemas.openxmlformats.org/officeDocument/2006/relationships/image" Target="NULL" TargetMode="External"/><Relationship Id="rId2" Type="http://schemas.openxmlformats.org/officeDocument/2006/relationships/tags" Target="../tags/tag622.xml"/><Relationship Id="rId1" Type="http://schemas.openxmlformats.org/officeDocument/2006/relationships/tags" Target="../tags/tag621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8.xml"/><Relationship Id="rId4" Type="http://schemas.openxmlformats.org/officeDocument/2006/relationships/tags" Target="../tags/tag624.xml"/></Relationships>
</file>

<file path=ppt/slideLayouts/_rels/slideLayout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627.xml"/><Relationship Id="rId7" Type="http://schemas.openxmlformats.org/officeDocument/2006/relationships/slideMaster" Target="../slideMasters/slideMaster8.xml"/><Relationship Id="rId2" Type="http://schemas.openxmlformats.org/officeDocument/2006/relationships/tags" Target="../tags/tag626.xml"/><Relationship Id="rId1" Type="http://schemas.openxmlformats.org/officeDocument/2006/relationships/tags" Target="../tags/tag625.xml"/><Relationship Id="rId6" Type="http://schemas.openxmlformats.org/officeDocument/2006/relationships/tags" Target="../tags/tag630.xml"/><Relationship Id="rId5" Type="http://schemas.openxmlformats.org/officeDocument/2006/relationships/tags" Target="../tags/tag629.xml"/><Relationship Id="rId4" Type="http://schemas.openxmlformats.org/officeDocument/2006/relationships/tags" Target="../tags/tag628.xml"/><Relationship Id="rId9" Type="http://schemas.openxmlformats.org/officeDocument/2006/relationships/image" Target="NULL" TargetMode="External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tags" Target="../tags/tag633.xml"/><Relationship Id="rId7" Type="http://schemas.openxmlformats.org/officeDocument/2006/relationships/image" Target="NULL" TargetMode="External"/><Relationship Id="rId2" Type="http://schemas.openxmlformats.org/officeDocument/2006/relationships/tags" Target="../tags/tag632.xml"/><Relationship Id="rId1" Type="http://schemas.openxmlformats.org/officeDocument/2006/relationships/tags" Target="../tags/tag631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8.xml"/><Relationship Id="rId4" Type="http://schemas.openxmlformats.org/officeDocument/2006/relationships/tags" Target="../tags/tag634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57.xml"/><Relationship Id="rId7" Type="http://schemas.openxmlformats.org/officeDocument/2006/relationships/image" Target="../media/image4.png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9.xml"/><Relationship Id="rId4" Type="http://schemas.openxmlformats.org/officeDocument/2006/relationships/tags" Target="../tags/tag58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tags" Target="../tags/tag637.xml"/><Relationship Id="rId7" Type="http://schemas.openxmlformats.org/officeDocument/2006/relationships/image" Target="NULL" TargetMode="External"/><Relationship Id="rId2" Type="http://schemas.openxmlformats.org/officeDocument/2006/relationships/tags" Target="../tags/tag636.xml"/><Relationship Id="rId1" Type="http://schemas.openxmlformats.org/officeDocument/2006/relationships/tags" Target="../tags/tag635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8.xml"/><Relationship Id="rId4" Type="http://schemas.openxmlformats.org/officeDocument/2006/relationships/tags" Target="../tags/tag638.xml"/></Relationships>
</file>

<file path=ppt/slideLayouts/_rels/slideLayout1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641.xml"/><Relationship Id="rId7" Type="http://schemas.openxmlformats.org/officeDocument/2006/relationships/image" Target="NULL" TargetMode="External"/><Relationship Id="rId2" Type="http://schemas.openxmlformats.org/officeDocument/2006/relationships/tags" Target="../tags/tag640.xml"/><Relationship Id="rId1" Type="http://schemas.openxmlformats.org/officeDocument/2006/relationships/tags" Target="../tags/tag639.xml"/><Relationship Id="rId6" Type="http://schemas.openxmlformats.org/officeDocument/2006/relationships/image" Target="../media/image8.png"/><Relationship Id="rId5" Type="http://schemas.openxmlformats.org/officeDocument/2006/relationships/slideMaster" Target="../slideMasters/slideMaster8.xml"/><Relationship Id="rId4" Type="http://schemas.openxmlformats.org/officeDocument/2006/relationships/tags" Target="../tags/tag642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tags" Target="../tags/tag645.xml"/><Relationship Id="rId2" Type="http://schemas.openxmlformats.org/officeDocument/2006/relationships/tags" Target="../tags/tag644.xml"/><Relationship Id="rId1" Type="http://schemas.openxmlformats.org/officeDocument/2006/relationships/tags" Target="../tags/tag643.xml"/><Relationship Id="rId4" Type="http://schemas.openxmlformats.org/officeDocument/2006/relationships/slideMaster" Target="../slideMasters/slideMaster8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tags" Target="../tags/tag648.xml"/><Relationship Id="rId7" Type="http://schemas.openxmlformats.org/officeDocument/2006/relationships/image" Target="NULL" TargetMode="External"/><Relationship Id="rId2" Type="http://schemas.openxmlformats.org/officeDocument/2006/relationships/tags" Target="../tags/tag647.xml"/><Relationship Id="rId1" Type="http://schemas.openxmlformats.org/officeDocument/2006/relationships/tags" Target="../tags/tag646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8.xml"/><Relationship Id="rId4" Type="http://schemas.openxmlformats.org/officeDocument/2006/relationships/tags" Target="../tags/tag649.xml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tags" Target="../tags/tag652.xml"/><Relationship Id="rId7" Type="http://schemas.openxmlformats.org/officeDocument/2006/relationships/image" Target="NULL" TargetMode="External"/><Relationship Id="rId2" Type="http://schemas.openxmlformats.org/officeDocument/2006/relationships/tags" Target="../tags/tag651.xml"/><Relationship Id="rId1" Type="http://schemas.openxmlformats.org/officeDocument/2006/relationships/tags" Target="../tags/tag65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8.xml"/><Relationship Id="rId4" Type="http://schemas.openxmlformats.org/officeDocument/2006/relationships/tags" Target="../tags/tag653.xml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tags" Target="../tags/tag656.xml"/><Relationship Id="rId7" Type="http://schemas.openxmlformats.org/officeDocument/2006/relationships/image" Target="NULL" TargetMode="External"/><Relationship Id="rId2" Type="http://schemas.openxmlformats.org/officeDocument/2006/relationships/tags" Target="../tags/tag655.xml"/><Relationship Id="rId1" Type="http://schemas.openxmlformats.org/officeDocument/2006/relationships/tags" Target="../tags/tag654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8.xml"/><Relationship Id="rId4" Type="http://schemas.openxmlformats.org/officeDocument/2006/relationships/tags" Target="../tags/tag657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tags" Target="../tags/tag660.xml"/><Relationship Id="rId2" Type="http://schemas.openxmlformats.org/officeDocument/2006/relationships/tags" Target="../tags/tag659.xml"/><Relationship Id="rId1" Type="http://schemas.openxmlformats.org/officeDocument/2006/relationships/tags" Target="../tags/tag658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8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tags" Target="../tags/tag663.xml"/><Relationship Id="rId7" Type="http://schemas.openxmlformats.org/officeDocument/2006/relationships/image" Target="NULL" TargetMode="External"/><Relationship Id="rId2" Type="http://schemas.openxmlformats.org/officeDocument/2006/relationships/tags" Target="../tags/tag662.xml"/><Relationship Id="rId1" Type="http://schemas.openxmlformats.org/officeDocument/2006/relationships/tags" Target="../tags/tag661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8.xml"/><Relationship Id="rId4" Type="http://schemas.openxmlformats.org/officeDocument/2006/relationships/tags" Target="../tags/tag664.xml"/></Relationships>
</file>

<file path=ppt/slideLayouts/_rels/slideLayout138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667.xml"/><Relationship Id="rId7" Type="http://schemas.openxmlformats.org/officeDocument/2006/relationships/image" Target="../media/image4.png"/><Relationship Id="rId2" Type="http://schemas.openxmlformats.org/officeDocument/2006/relationships/tags" Target="../tags/tag666.xml"/><Relationship Id="rId1" Type="http://schemas.openxmlformats.org/officeDocument/2006/relationships/tags" Target="../tags/tag665.xml"/><Relationship Id="rId6" Type="http://schemas.openxmlformats.org/officeDocument/2006/relationships/slideMaster" Target="../slideMasters/slideMaster8.xml"/><Relationship Id="rId5" Type="http://schemas.openxmlformats.org/officeDocument/2006/relationships/tags" Target="../tags/tag669.xml"/><Relationship Id="rId4" Type="http://schemas.openxmlformats.org/officeDocument/2006/relationships/tags" Target="../tags/tag668.xml"/></Relationships>
</file>

<file path=ppt/slideLayouts/_rels/slideLayout139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672.xml"/><Relationship Id="rId7" Type="http://schemas.openxmlformats.org/officeDocument/2006/relationships/image" Target="../media/image4.png"/><Relationship Id="rId2" Type="http://schemas.openxmlformats.org/officeDocument/2006/relationships/tags" Target="../tags/tag671.xml"/><Relationship Id="rId1" Type="http://schemas.openxmlformats.org/officeDocument/2006/relationships/tags" Target="../tags/tag670.xml"/><Relationship Id="rId6" Type="http://schemas.openxmlformats.org/officeDocument/2006/relationships/slideMaster" Target="../slideMasters/slideMaster8.xml"/><Relationship Id="rId5" Type="http://schemas.openxmlformats.org/officeDocument/2006/relationships/tags" Target="../tags/tag674.xml"/><Relationship Id="rId4" Type="http://schemas.openxmlformats.org/officeDocument/2006/relationships/tags" Target="../tags/tag673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6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61.xml"/><Relationship Id="rId1" Type="http://schemas.openxmlformats.org/officeDocument/2006/relationships/tags" Target="../tags/tag60.xml"/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10" Type="http://schemas.openxmlformats.org/officeDocument/2006/relationships/image" Target="../media/image5.png"/><Relationship Id="rId4" Type="http://schemas.openxmlformats.org/officeDocument/2006/relationships/tags" Target="../tags/tag63.xml"/><Relationship Id="rId9" Type="http://schemas.openxmlformats.org/officeDocument/2006/relationships/image" Target="NULL" TargetMode="External"/></Relationships>
</file>

<file path=ppt/slideLayouts/_rels/slideLayout1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677.xml"/><Relationship Id="rId7" Type="http://schemas.openxmlformats.org/officeDocument/2006/relationships/slideMaster" Target="../slideMasters/slideMaster8.xml"/><Relationship Id="rId2" Type="http://schemas.openxmlformats.org/officeDocument/2006/relationships/tags" Target="../tags/tag676.xml"/><Relationship Id="rId1" Type="http://schemas.openxmlformats.org/officeDocument/2006/relationships/tags" Target="../tags/tag675.xml"/><Relationship Id="rId6" Type="http://schemas.openxmlformats.org/officeDocument/2006/relationships/tags" Target="../tags/tag680.xml"/><Relationship Id="rId5" Type="http://schemas.openxmlformats.org/officeDocument/2006/relationships/tags" Target="../tags/tag679.xml"/><Relationship Id="rId10" Type="http://schemas.openxmlformats.org/officeDocument/2006/relationships/image" Target="../media/image5.png"/><Relationship Id="rId4" Type="http://schemas.openxmlformats.org/officeDocument/2006/relationships/tags" Target="../tags/tag678.xml"/><Relationship Id="rId9" Type="http://schemas.openxmlformats.org/officeDocument/2006/relationships/image" Target="NULL" TargetMode="External"/></Relationships>
</file>

<file path=ppt/slideLayouts/_rels/slideLayout1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683.xml"/><Relationship Id="rId7" Type="http://schemas.openxmlformats.org/officeDocument/2006/relationships/slideMaster" Target="../slideMasters/slideMaster8.xml"/><Relationship Id="rId2" Type="http://schemas.openxmlformats.org/officeDocument/2006/relationships/tags" Target="../tags/tag682.xml"/><Relationship Id="rId1" Type="http://schemas.openxmlformats.org/officeDocument/2006/relationships/tags" Target="../tags/tag681.xml"/><Relationship Id="rId6" Type="http://schemas.openxmlformats.org/officeDocument/2006/relationships/tags" Target="../tags/tag686.xml"/><Relationship Id="rId5" Type="http://schemas.openxmlformats.org/officeDocument/2006/relationships/tags" Target="../tags/tag685.xml"/><Relationship Id="rId10" Type="http://schemas.openxmlformats.org/officeDocument/2006/relationships/image" Target="../media/image5.png"/><Relationship Id="rId4" Type="http://schemas.openxmlformats.org/officeDocument/2006/relationships/tags" Target="../tags/tag684.xml"/><Relationship Id="rId9" Type="http://schemas.openxmlformats.org/officeDocument/2006/relationships/image" Target="NULL" TargetMode="External"/></Relationships>
</file>

<file path=ppt/slideLayouts/_rels/slideLayout1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689.xml"/><Relationship Id="rId7" Type="http://schemas.openxmlformats.org/officeDocument/2006/relationships/slideMaster" Target="../slideMasters/slideMaster8.xml"/><Relationship Id="rId2" Type="http://schemas.openxmlformats.org/officeDocument/2006/relationships/tags" Target="../tags/tag688.xml"/><Relationship Id="rId1" Type="http://schemas.openxmlformats.org/officeDocument/2006/relationships/tags" Target="../tags/tag687.xml"/><Relationship Id="rId6" Type="http://schemas.openxmlformats.org/officeDocument/2006/relationships/tags" Target="../tags/tag692.xml"/><Relationship Id="rId5" Type="http://schemas.openxmlformats.org/officeDocument/2006/relationships/tags" Target="../tags/tag691.xml"/><Relationship Id="rId10" Type="http://schemas.openxmlformats.org/officeDocument/2006/relationships/image" Target="../media/image5.png"/><Relationship Id="rId4" Type="http://schemas.openxmlformats.org/officeDocument/2006/relationships/tags" Target="../tags/tag690.xml"/><Relationship Id="rId9" Type="http://schemas.openxmlformats.org/officeDocument/2006/relationships/image" Target="NULL" TargetMode="External"/></Relationships>
</file>

<file path=ppt/slideLayouts/_rels/slideLayout1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695.xml"/><Relationship Id="rId7" Type="http://schemas.openxmlformats.org/officeDocument/2006/relationships/slideMaster" Target="../slideMasters/slideMaster8.xml"/><Relationship Id="rId2" Type="http://schemas.openxmlformats.org/officeDocument/2006/relationships/tags" Target="../tags/tag694.xml"/><Relationship Id="rId1" Type="http://schemas.openxmlformats.org/officeDocument/2006/relationships/tags" Target="../tags/tag693.xml"/><Relationship Id="rId6" Type="http://schemas.openxmlformats.org/officeDocument/2006/relationships/tags" Target="../tags/tag698.xml"/><Relationship Id="rId5" Type="http://schemas.openxmlformats.org/officeDocument/2006/relationships/tags" Target="../tags/tag697.xml"/><Relationship Id="rId10" Type="http://schemas.openxmlformats.org/officeDocument/2006/relationships/image" Target="../media/image7.png"/><Relationship Id="rId4" Type="http://schemas.openxmlformats.org/officeDocument/2006/relationships/tags" Target="../tags/tag696.xml"/><Relationship Id="rId9" Type="http://schemas.openxmlformats.org/officeDocument/2006/relationships/image" Target="NULL" TargetMode="Externa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tags" Target="../tags/tag707.xml"/><Relationship Id="rId2" Type="http://schemas.openxmlformats.org/officeDocument/2006/relationships/tags" Target="../tags/tag706.xml"/><Relationship Id="rId1" Type="http://schemas.openxmlformats.org/officeDocument/2006/relationships/tags" Target="../tags/tag705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9.xml"/><Relationship Id="rId4" Type="http://schemas.openxmlformats.org/officeDocument/2006/relationships/tags" Target="../tags/tag708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tags" Target="../tags/tag711.xml"/><Relationship Id="rId7" Type="http://schemas.openxmlformats.org/officeDocument/2006/relationships/image" Target="NULL" TargetMode="External"/><Relationship Id="rId2" Type="http://schemas.openxmlformats.org/officeDocument/2006/relationships/tags" Target="../tags/tag710.xml"/><Relationship Id="rId1" Type="http://schemas.openxmlformats.org/officeDocument/2006/relationships/tags" Target="../tags/tag70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9.xml"/><Relationship Id="rId4" Type="http://schemas.openxmlformats.org/officeDocument/2006/relationships/tags" Target="../tags/tag712.xml"/></Relationships>
</file>

<file path=ppt/slideLayouts/_rels/slideLayout1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715.xml"/><Relationship Id="rId7" Type="http://schemas.openxmlformats.org/officeDocument/2006/relationships/slideMaster" Target="../slideMasters/slideMaster9.xml"/><Relationship Id="rId2" Type="http://schemas.openxmlformats.org/officeDocument/2006/relationships/tags" Target="../tags/tag714.xml"/><Relationship Id="rId1" Type="http://schemas.openxmlformats.org/officeDocument/2006/relationships/tags" Target="../tags/tag713.xml"/><Relationship Id="rId6" Type="http://schemas.openxmlformats.org/officeDocument/2006/relationships/tags" Target="../tags/tag718.xml"/><Relationship Id="rId5" Type="http://schemas.openxmlformats.org/officeDocument/2006/relationships/tags" Target="../tags/tag717.xml"/><Relationship Id="rId4" Type="http://schemas.openxmlformats.org/officeDocument/2006/relationships/tags" Target="../tags/tag716.xml"/><Relationship Id="rId9" Type="http://schemas.openxmlformats.org/officeDocument/2006/relationships/image" Target="NULL" TargetMode="External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tags" Target="../tags/tag721.xml"/><Relationship Id="rId7" Type="http://schemas.openxmlformats.org/officeDocument/2006/relationships/image" Target="NULL" TargetMode="External"/><Relationship Id="rId2" Type="http://schemas.openxmlformats.org/officeDocument/2006/relationships/tags" Target="../tags/tag720.xml"/><Relationship Id="rId1" Type="http://schemas.openxmlformats.org/officeDocument/2006/relationships/tags" Target="../tags/tag71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9.xml"/><Relationship Id="rId4" Type="http://schemas.openxmlformats.org/officeDocument/2006/relationships/tags" Target="../tags/tag722.xml"/></Relationships>
</file>

<file path=ppt/slideLayouts/_rels/slideLayout148.xml.rels><?xml version="1.0" encoding="UTF-8" standalone="yes"?>
<Relationships xmlns="http://schemas.openxmlformats.org/package/2006/relationships"><Relationship Id="rId3" Type="http://schemas.openxmlformats.org/officeDocument/2006/relationships/tags" Target="../tags/tag725.xml"/><Relationship Id="rId7" Type="http://schemas.openxmlformats.org/officeDocument/2006/relationships/image" Target="NULL" TargetMode="External"/><Relationship Id="rId2" Type="http://schemas.openxmlformats.org/officeDocument/2006/relationships/tags" Target="../tags/tag724.xml"/><Relationship Id="rId1" Type="http://schemas.openxmlformats.org/officeDocument/2006/relationships/tags" Target="../tags/tag72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9.xml"/><Relationship Id="rId4" Type="http://schemas.openxmlformats.org/officeDocument/2006/relationships/tags" Target="../tags/tag726.xml"/></Relationships>
</file>

<file path=ppt/slideLayouts/_rels/slideLayout1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729.xml"/><Relationship Id="rId7" Type="http://schemas.openxmlformats.org/officeDocument/2006/relationships/image" Target="NULL" TargetMode="External"/><Relationship Id="rId2" Type="http://schemas.openxmlformats.org/officeDocument/2006/relationships/tags" Target="../tags/tag728.xml"/><Relationship Id="rId1" Type="http://schemas.openxmlformats.org/officeDocument/2006/relationships/tags" Target="../tags/tag727.xml"/><Relationship Id="rId6" Type="http://schemas.openxmlformats.org/officeDocument/2006/relationships/image" Target="../media/image8.png"/><Relationship Id="rId5" Type="http://schemas.openxmlformats.org/officeDocument/2006/relationships/slideMaster" Target="../slideMasters/slideMaster9.xml"/><Relationship Id="rId4" Type="http://schemas.openxmlformats.org/officeDocument/2006/relationships/tags" Target="../tags/tag730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6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10" Type="http://schemas.openxmlformats.org/officeDocument/2006/relationships/image" Target="../media/image5.png"/><Relationship Id="rId4" Type="http://schemas.openxmlformats.org/officeDocument/2006/relationships/tags" Target="../tags/tag69.xml"/><Relationship Id="rId9" Type="http://schemas.openxmlformats.org/officeDocument/2006/relationships/image" Target="NULL" TargetMode="Externa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tags" Target="../tags/tag733.xml"/><Relationship Id="rId2" Type="http://schemas.openxmlformats.org/officeDocument/2006/relationships/tags" Target="../tags/tag732.xml"/><Relationship Id="rId1" Type="http://schemas.openxmlformats.org/officeDocument/2006/relationships/tags" Target="../tags/tag731.xml"/><Relationship Id="rId4" Type="http://schemas.openxmlformats.org/officeDocument/2006/relationships/slideMaster" Target="../slideMasters/slideMaster9.xm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tags" Target="../tags/tag736.xml"/><Relationship Id="rId7" Type="http://schemas.openxmlformats.org/officeDocument/2006/relationships/image" Target="NULL" TargetMode="External"/><Relationship Id="rId2" Type="http://schemas.openxmlformats.org/officeDocument/2006/relationships/tags" Target="../tags/tag735.xml"/><Relationship Id="rId1" Type="http://schemas.openxmlformats.org/officeDocument/2006/relationships/tags" Target="../tags/tag734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9.xml"/><Relationship Id="rId4" Type="http://schemas.openxmlformats.org/officeDocument/2006/relationships/tags" Target="../tags/tag737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tags" Target="../tags/tag740.xml"/><Relationship Id="rId7" Type="http://schemas.openxmlformats.org/officeDocument/2006/relationships/image" Target="NULL" TargetMode="External"/><Relationship Id="rId2" Type="http://schemas.openxmlformats.org/officeDocument/2006/relationships/tags" Target="../tags/tag739.xml"/><Relationship Id="rId1" Type="http://schemas.openxmlformats.org/officeDocument/2006/relationships/tags" Target="../tags/tag738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9.xml"/><Relationship Id="rId4" Type="http://schemas.openxmlformats.org/officeDocument/2006/relationships/tags" Target="../tags/tag741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tags" Target="../tags/tag744.xml"/><Relationship Id="rId7" Type="http://schemas.openxmlformats.org/officeDocument/2006/relationships/image" Target="NULL" TargetMode="External"/><Relationship Id="rId2" Type="http://schemas.openxmlformats.org/officeDocument/2006/relationships/tags" Target="../tags/tag743.xml"/><Relationship Id="rId1" Type="http://schemas.openxmlformats.org/officeDocument/2006/relationships/tags" Target="../tags/tag742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9.xml"/><Relationship Id="rId4" Type="http://schemas.openxmlformats.org/officeDocument/2006/relationships/tags" Target="../tags/tag745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tags" Target="../tags/tag748.xml"/><Relationship Id="rId2" Type="http://schemas.openxmlformats.org/officeDocument/2006/relationships/tags" Target="../tags/tag747.xml"/><Relationship Id="rId1" Type="http://schemas.openxmlformats.org/officeDocument/2006/relationships/tags" Target="../tags/tag746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9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tags" Target="../tags/tag751.xml"/><Relationship Id="rId7" Type="http://schemas.openxmlformats.org/officeDocument/2006/relationships/image" Target="NULL" TargetMode="External"/><Relationship Id="rId2" Type="http://schemas.openxmlformats.org/officeDocument/2006/relationships/tags" Target="../tags/tag750.xml"/><Relationship Id="rId1" Type="http://schemas.openxmlformats.org/officeDocument/2006/relationships/tags" Target="../tags/tag74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9.xml"/><Relationship Id="rId4" Type="http://schemas.openxmlformats.org/officeDocument/2006/relationships/tags" Target="../tags/tag752.xml"/></Relationships>
</file>

<file path=ppt/slideLayouts/_rels/slideLayout156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755.xml"/><Relationship Id="rId7" Type="http://schemas.openxmlformats.org/officeDocument/2006/relationships/image" Target="../media/image4.png"/><Relationship Id="rId2" Type="http://schemas.openxmlformats.org/officeDocument/2006/relationships/tags" Target="../tags/tag754.xml"/><Relationship Id="rId1" Type="http://schemas.openxmlformats.org/officeDocument/2006/relationships/tags" Target="../tags/tag753.xml"/><Relationship Id="rId6" Type="http://schemas.openxmlformats.org/officeDocument/2006/relationships/slideMaster" Target="../slideMasters/slideMaster9.xml"/><Relationship Id="rId5" Type="http://schemas.openxmlformats.org/officeDocument/2006/relationships/tags" Target="../tags/tag757.xml"/><Relationship Id="rId4" Type="http://schemas.openxmlformats.org/officeDocument/2006/relationships/tags" Target="../tags/tag756.xml"/></Relationships>
</file>

<file path=ppt/slideLayouts/_rels/slideLayout157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760.xml"/><Relationship Id="rId7" Type="http://schemas.openxmlformats.org/officeDocument/2006/relationships/image" Target="../media/image4.png"/><Relationship Id="rId2" Type="http://schemas.openxmlformats.org/officeDocument/2006/relationships/tags" Target="../tags/tag759.xml"/><Relationship Id="rId1" Type="http://schemas.openxmlformats.org/officeDocument/2006/relationships/tags" Target="../tags/tag758.xml"/><Relationship Id="rId6" Type="http://schemas.openxmlformats.org/officeDocument/2006/relationships/slideMaster" Target="../slideMasters/slideMaster9.xml"/><Relationship Id="rId5" Type="http://schemas.openxmlformats.org/officeDocument/2006/relationships/tags" Target="../tags/tag762.xml"/><Relationship Id="rId4" Type="http://schemas.openxmlformats.org/officeDocument/2006/relationships/tags" Target="../tags/tag761.xml"/></Relationships>
</file>

<file path=ppt/slideLayouts/_rels/slideLayout1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765.xml"/><Relationship Id="rId7" Type="http://schemas.openxmlformats.org/officeDocument/2006/relationships/slideMaster" Target="../slideMasters/slideMaster9.xml"/><Relationship Id="rId2" Type="http://schemas.openxmlformats.org/officeDocument/2006/relationships/tags" Target="../tags/tag764.xml"/><Relationship Id="rId1" Type="http://schemas.openxmlformats.org/officeDocument/2006/relationships/tags" Target="../tags/tag763.xml"/><Relationship Id="rId6" Type="http://schemas.openxmlformats.org/officeDocument/2006/relationships/tags" Target="../tags/tag768.xml"/><Relationship Id="rId5" Type="http://schemas.openxmlformats.org/officeDocument/2006/relationships/tags" Target="../tags/tag767.xml"/><Relationship Id="rId10" Type="http://schemas.openxmlformats.org/officeDocument/2006/relationships/image" Target="../media/image5.png"/><Relationship Id="rId4" Type="http://schemas.openxmlformats.org/officeDocument/2006/relationships/tags" Target="../tags/tag766.xml"/><Relationship Id="rId9" Type="http://schemas.openxmlformats.org/officeDocument/2006/relationships/image" Target="NULL" TargetMode="External"/></Relationships>
</file>

<file path=ppt/slideLayouts/_rels/slideLayout1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771.xml"/><Relationship Id="rId7" Type="http://schemas.openxmlformats.org/officeDocument/2006/relationships/slideMaster" Target="../slideMasters/slideMaster9.xml"/><Relationship Id="rId2" Type="http://schemas.openxmlformats.org/officeDocument/2006/relationships/tags" Target="../tags/tag770.xml"/><Relationship Id="rId1" Type="http://schemas.openxmlformats.org/officeDocument/2006/relationships/tags" Target="../tags/tag769.xml"/><Relationship Id="rId6" Type="http://schemas.openxmlformats.org/officeDocument/2006/relationships/tags" Target="../tags/tag774.xml"/><Relationship Id="rId5" Type="http://schemas.openxmlformats.org/officeDocument/2006/relationships/tags" Target="../tags/tag773.xml"/><Relationship Id="rId10" Type="http://schemas.openxmlformats.org/officeDocument/2006/relationships/image" Target="../media/image5.png"/><Relationship Id="rId4" Type="http://schemas.openxmlformats.org/officeDocument/2006/relationships/tags" Target="../tags/tag772.xml"/><Relationship Id="rId9" Type="http://schemas.openxmlformats.org/officeDocument/2006/relationships/image" Target="NULL" TargetMode="Externa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7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10" Type="http://schemas.openxmlformats.org/officeDocument/2006/relationships/image" Target="../media/image5.png"/><Relationship Id="rId4" Type="http://schemas.openxmlformats.org/officeDocument/2006/relationships/tags" Target="../tags/tag75.xml"/><Relationship Id="rId9" Type="http://schemas.openxmlformats.org/officeDocument/2006/relationships/image" Target="NULL" TargetMode="External"/></Relationships>
</file>

<file path=ppt/slideLayouts/_rels/slideLayout1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777.xml"/><Relationship Id="rId7" Type="http://schemas.openxmlformats.org/officeDocument/2006/relationships/slideMaster" Target="../slideMasters/slideMaster9.xml"/><Relationship Id="rId2" Type="http://schemas.openxmlformats.org/officeDocument/2006/relationships/tags" Target="../tags/tag776.xml"/><Relationship Id="rId1" Type="http://schemas.openxmlformats.org/officeDocument/2006/relationships/tags" Target="../tags/tag775.xml"/><Relationship Id="rId6" Type="http://schemas.openxmlformats.org/officeDocument/2006/relationships/tags" Target="../tags/tag780.xml"/><Relationship Id="rId5" Type="http://schemas.openxmlformats.org/officeDocument/2006/relationships/tags" Target="../tags/tag779.xml"/><Relationship Id="rId10" Type="http://schemas.openxmlformats.org/officeDocument/2006/relationships/image" Target="../media/image5.png"/><Relationship Id="rId4" Type="http://schemas.openxmlformats.org/officeDocument/2006/relationships/tags" Target="../tags/tag778.xml"/><Relationship Id="rId9" Type="http://schemas.openxmlformats.org/officeDocument/2006/relationships/image" Target="NULL" TargetMode="External"/></Relationships>
</file>

<file path=ppt/slideLayouts/_rels/slideLayout1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783.xml"/><Relationship Id="rId7" Type="http://schemas.openxmlformats.org/officeDocument/2006/relationships/slideMaster" Target="../slideMasters/slideMaster9.xml"/><Relationship Id="rId2" Type="http://schemas.openxmlformats.org/officeDocument/2006/relationships/tags" Target="../tags/tag782.xml"/><Relationship Id="rId1" Type="http://schemas.openxmlformats.org/officeDocument/2006/relationships/tags" Target="../tags/tag781.xml"/><Relationship Id="rId6" Type="http://schemas.openxmlformats.org/officeDocument/2006/relationships/tags" Target="../tags/tag786.xml"/><Relationship Id="rId5" Type="http://schemas.openxmlformats.org/officeDocument/2006/relationships/tags" Target="../tags/tag785.xml"/><Relationship Id="rId10" Type="http://schemas.openxmlformats.org/officeDocument/2006/relationships/image" Target="../media/image7.png"/><Relationship Id="rId4" Type="http://schemas.openxmlformats.org/officeDocument/2006/relationships/tags" Target="../tags/tag784.xml"/><Relationship Id="rId9" Type="http://schemas.openxmlformats.org/officeDocument/2006/relationships/image" Target="NULL" TargetMode="Externa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tags" Target="../tags/tag795.xml"/><Relationship Id="rId2" Type="http://schemas.openxmlformats.org/officeDocument/2006/relationships/tags" Target="../tags/tag794.xml"/><Relationship Id="rId1" Type="http://schemas.openxmlformats.org/officeDocument/2006/relationships/tags" Target="../tags/tag793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0.xml"/><Relationship Id="rId4" Type="http://schemas.openxmlformats.org/officeDocument/2006/relationships/tags" Target="../tags/tag796.xml"/></Relationships>
</file>

<file path=ppt/slideLayouts/_rels/slideLayout163.xml.rels><?xml version="1.0" encoding="UTF-8" standalone="yes"?>
<Relationships xmlns="http://schemas.openxmlformats.org/package/2006/relationships"><Relationship Id="rId3" Type="http://schemas.openxmlformats.org/officeDocument/2006/relationships/tags" Target="../tags/tag799.xml"/><Relationship Id="rId7" Type="http://schemas.openxmlformats.org/officeDocument/2006/relationships/image" Target="NULL" TargetMode="External"/><Relationship Id="rId2" Type="http://schemas.openxmlformats.org/officeDocument/2006/relationships/tags" Target="../tags/tag798.xml"/><Relationship Id="rId1" Type="http://schemas.openxmlformats.org/officeDocument/2006/relationships/tags" Target="../tags/tag797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0.xml"/><Relationship Id="rId4" Type="http://schemas.openxmlformats.org/officeDocument/2006/relationships/tags" Target="../tags/tag800.xml"/></Relationships>
</file>

<file path=ppt/slideLayouts/_rels/slideLayout1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803.xml"/><Relationship Id="rId7" Type="http://schemas.openxmlformats.org/officeDocument/2006/relationships/slideMaster" Target="../slideMasters/slideMaster10.xml"/><Relationship Id="rId2" Type="http://schemas.openxmlformats.org/officeDocument/2006/relationships/tags" Target="../tags/tag802.xml"/><Relationship Id="rId1" Type="http://schemas.openxmlformats.org/officeDocument/2006/relationships/tags" Target="../tags/tag801.xml"/><Relationship Id="rId6" Type="http://schemas.openxmlformats.org/officeDocument/2006/relationships/tags" Target="../tags/tag806.xml"/><Relationship Id="rId5" Type="http://schemas.openxmlformats.org/officeDocument/2006/relationships/tags" Target="../tags/tag805.xml"/><Relationship Id="rId4" Type="http://schemas.openxmlformats.org/officeDocument/2006/relationships/tags" Target="../tags/tag804.xml"/><Relationship Id="rId9" Type="http://schemas.openxmlformats.org/officeDocument/2006/relationships/image" Target="NULL" TargetMode="External"/></Relationships>
</file>

<file path=ppt/slideLayouts/_rels/slideLayout165.xml.rels><?xml version="1.0" encoding="UTF-8" standalone="yes"?>
<Relationships xmlns="http://schemas.openxmlformats.org/package/2006/relationships"><Relationship Id="rId3" Type="http://schemas.openxmlformats.org/officeDocument/2006/relationships/tags" Target="../tags/tag809.xml"/><Relationship Id="rId7" Type="http://schemas.openxmlformats.org/officeDocument/2006/relationships/image" Target="NULL" TargetMode="External"/><Relationship Id="rId2" Type="http://schemas.openxmlformats.org/officeDocument/2006/relationships/tags" Target="../tags/tag808.xml"/><Relationship Id="rId1" Type="http://schemas.openxmlformats.org/officeDocument/2006/relationships/tags" Target="../tags/tag807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0.xml"/><Relationship Id="rId4" Type="http://schemas.openxmlformats.org/officeDocument/2006/relationships/tags" Target="../tags/tag810.xml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tags" Target="../tags/tag813.xml"/><Relationship Id="rId7" Type="http://schemas.openxmlformats.org/officeDocument/2006/relationships/image" Target="NULL" TargetMode="External"/><Relationship Id="rId2" Type="http://schemas.openxmlformats.org/officeDocument/2006/relationships/tags" Target="../tags/tag812.xml"/><Relationship Id="rId1" Type="http://schemas.openxmlformats.org/officeDocument/2006/relationships/tags" Target="../tags/tag811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0.xml"/><Relationship Id="rId4" Type="http://schemas.openxmlformats.org/officeDocument/2006/relationships/tags" Target="../tags/tag814.xml"/></Relationships>
</file>

<file path=ppt/slideLayouts/_rels/slideLayout1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817.xml"/><Relationship Id="rId7" Type="http://schemas.openxmlformats.org/officeDocument/2006/relationships/image" Target="NULL" TargetMode="External"/><Relationship Id="rId2" Type="http://schemas.openxmlformats.org/officeDocument/2006/relationships/tags" Target="../tags/tag816.xml"/><Relationship Id="rId1" Type="http://schemas.openxmlformats.org/officeDocument/2006/relationships/tags" Target="../tags/tag815.xml"/><Relationship Id="rId6" Type="http://schemas.openxmlformats.org/officeDocument/2006/relationships/image" Target="../media/image8.png"/><Relationship Id="rId5" Type="http://schemas.openxmlformats.org/officeDocument/2006/relationships/slideMaster" Target="../slideMasters/slideMaster10.xml"/><Relationship Id="rId4" Type="http://schemas.openxmlformats.org/officeDocument/2006/relationships/tags" Target="../tags/tag818.xml"/></Relationships>
</file>

<file path=ppt/slideLayouts/_rels/slideLayout168.xml.rels><?xml version="1.0" encoding="UTF-8" standalone="yes"?>
<Relationships xmlns="http://schemas.openxmlformats.org/package/2006/relationships"><Relationship Id="rId3" Type="http://schemas.openxmlformats.org/officeDocument/2006/relationships/tags" Target="../tags/tag821.xml"/><Relationship Id="rId2" Type="http://schemas.openxmlformats.org/officeDocument/2006/relationships/tags" Target="../tags/tag820.xml"/><Relationship Id="rId1" Type="http://schemas.openxmlformats.org/officeDocument/2006/relationships/tags" Target="../tags/tag819.xml"/><Relationship Id="rId4" Type="http://schemas.openxmlformats.org/officeDocument/2006/relationships/slideMaster" Target="../slideMasters/slideMaster10.xml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tags" Target="../tags/tag824.xml"/><Relationship Id="rId7" Type="http://schemas.openxmlformats.org/officeDocument/2006/relationships/image" Target="NULL" TargetMode="External"/><Relationship Id="rId2" Type="http://schemas.openxmlformats.org/officeDocument/2006/relationships/tags" Target="../tags/tag823.xml"/><Relationship Id="rId1" Type="http://schemas.openxmlformats.org/officeDocument/2006/relationships/tags" Target="../tags/tag822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0.xml"/><Relationship Id="rId4" Type="http://schemas.openxmlformats.org/officeDocument/2006/relationships/tags" Target="../tags/tag825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8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9.xml"/><Relationship Id="rId1" Type="http://schemas.openxmlformats.org/officeDocument/2006/relationships/tags" Target="../tags/tag78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10" Type="http://schemas.openxmlformats.org/officeDocument/2006/relationships/image" Target="../media/image7.png"/><Relationship Id="rId4" Type="http://schemas.openxmlformats.org/officeDocument/2006/relationships/tags" Target="../tags/tag81.xml"/><Relationship Id="rId9" Type="http://schemas.openxmlformats.org/officeDocument/2006/relationships/image" Target="NULL" TargetMode="External"/></Relationships>
</file>

<file path=ppt/slideLayouts/_rels/slideLayout170.xml.rels><?xml version="1.0" encoding="UTF-8" standalone="yes"?>
<Relationships xmlns="http://schemas.openxmlformats.org/package/2006/relationships"><Relationship Id="rId3" Type="http://schemas.openxmlformats.org/officeDocument/2006/relationships/tags" Target="../tags/tag828.xml"/><Relationship Id="rId7" Type="http://schemas.openxmlformats.org/officeDocument/2006/relationships/image" Target="NULL" TargetMode="External"/><Relationship Id="rId2" Type="http://schemas.openxmlformats.org/officeDocument/2006/relationships/tags" Target="../tags/tag827.xml"/><Relationship Id="rId1" Type="http://schemas.openxmlformats.org/officeDocument/2006/relationships/tags" Target="../tags/tag826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0.xml"/><Relationship Id="rId4" Type="http://schemas.openxmlformats.org/officeDocument/2006/relationships/tags" Target="../tags/tag829.xml"/></Relationships>
</file>

<file path=ppt/slideLayouts/_rels/slideLayout171.xml.rels><?xml version="1.0" encoding="UTF-8" standalone="yes"?>
<Relationships xmlns="http://schemas.openxmlformats.org/package/2006/relationships"><Relationship Id="rId3" Type="http://schemas.openxmlformats.org/officeDocument/2006/relationships/tags" Target="../tags/tag832.xml"/><Relationship Id="rId7" Type="http://schemas.openxmlformats.org/officeDocument/2006/relationships/image" Target="NULL" TargetMode="External"/><Relationship Id="rId2" Type="http://schemas.openxmlformats.org/officeDocument/2006/relationships/tags" Target="../tags/tag831.xml"/><Relationship Id="rId1" Type="http://schemas.openxmlformats.org/officeDocument/2006/relationships/tags" Target="../tags/tag83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0.xml"/><Relationship Id="rId4" Type="http://schemas.openxmlformats.org/officeDocument/2006/relationships/tags" Target="../tags/tag833.xml"/></Relationships>
</file>

<file path=ppt/slideLayouts/_rels/slideLayout172.xml.rels><?xml version="1.0" encoding="UTF-8" standalone="yes"?>
<Relationships xmlns="http://schemas.openxmlformats.org/package/2006/relationships"><Relationship Id="rId3" Type="http://schemas.openxmlformats.org/officeDocument/2006/relationships/tags" Target="../tags/tag836.xml"/><Relationship Id="rId2" Type="http://schemas.openxmlformats.org/officeDocument/2006/relationships/tags" Target="../tags/tag835.xml"/><Relationship Id="rId1" Type="http://schemas.openxmlformats.org/officeDocument/2006/relationships/tags" Target="../tags/tag834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0.xml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tags" Target="../tags/tag839.xml"/><Relationship Id="rId7" Type="http://schemas.openxmlformats.org/officeDocument/2006/relationships/image" Target="NULL" TargetMode="External"/><Relationship Id="rId2" Type="http://schemas.openxmlformats.org/officeDocument/2006/relationships/tags" Target="../tags/tag838.xml"/><Relationship Id="rId1" Type="http://schemas.openxmlformats.org/officeDocument/2006/relationships/tags" Target="../tags/tag837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0.xml"/><Relationship Id="rId4" Type="http://schemas.openxmlformats.org/officeDocument/2006/relationships/tags" Target="../tags/tag840.xml"/></Relationships>
</file>

<file path=ppt/slideLayouts/_rels/slideLayout174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843.xml"/><Relationship Id="rId7" Type="http://schemas.openxmlformats.org/officeDocument/2006/relationships/image" Target="../media/image4.png"/><Relationship Id="rId2" Type="http://schemas.openxmlformats.org/officeDocument/2006/relationships/tags" Target="../tags/tag842.xml"/><Relationship Id="rId1" Type="http://schemas.openxmlformats.org/officeDocument/2006/relationships/tags" Target="../tags/tag841.xml"/><Relationship Id="rId6" Type="http://schemas.openxmlformats.org/officeDocument/2006/relationships/slideMaster" Target="../slideMasters/slideMaster10.xml"/><Relationship Id="rId5" Type="http://schemas.openxmlformats.org/officeDocument/2006/relationships/tags" Target="../tags/tag845.xml"/><Relationship Id="rId4" Type="http://schemas.openxmlformats.org/officeDocument/2006/relationships/tags" Target="../tags/tag844.xml"/></Relationships>
</file>

<file path=ppt/slideLayouts/_rels/slideLayout175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848.xml"/><Relationship Id="rId7" Type="http://schemas.openxmlformats.org/officeDocument/2006/relationships/image" Target="../media/image4.png"/><Relationship Id="rId2" Type="http://schemas.openxmlformats.org/officeDocument/2006/relationships/tags" Target="../tags/tag847.xml"/><Relationship Id="rId1" Type="http://schemas.openxmlformats.org/officeDocument/2006/relationships/tags" Target="../tags/tag846.xml"/><Relationship Id="rId6" Type="http://schemas.openxmlformats.org/officeDocument/2006/relationships/slideMaster" Target="../slideMasters/slideMaster10.xml"/><Relationship Id="rId5" Type="http://schemas.openxmlformats.org/officeDocument/2006/relationships/tags" Target="../tags/tag850.xml"/><Relationship Id="rId4" Type="http://schemas.openxmlformats.org/officeDocument/2006/relationships/tags" Target="../tags/tag849.xml"/></Relationships>
</file>

<file path=ppt/slideLayouts/_rels/slideLayout1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853.xml"/><Relationship Id="rId7" Type="http://schemas.openxmlformats.org/officeDocument/2006/relationships/slideMaster" Target="../slideMasters/slideMaster10.xml"/><Relationship Id="rId2" Type="http://schemas.openxmlformats.org/officeDocument/2006/relationships/tags" Target="../tags/tag852.xml"/><Relationship Id="rId1" Type="http://schemas.openxmlformats.org/officeDocument/2006/relationships/tags" Target="../tags/tag851.xml"/><Relationship Id="rId6" Type="http://schemas.openxmlformats.org/officeDocument/2006/relationships/tags" Target="../tags/tag856.xml"/><Relationship Id="rId5" Type="http://schemas.openxmlformats.org/officeDocument/2006/relationships/tags" Target="../tags/tag855.xml"/><Relationship Id="rId10" Type="http://schemas.openxmlformats.org/officeDocument/2006/relationships/image" Target="../media/image5.png"/><Relationship Id="rId4" Type="http://schemas.openxmlformats.org/officeDocument/2006/relationships/tags" Target="../tags/tag854.xml"/><Relationship Id="rId9" Type="http://schemas.openxmlformats.org/officeDocument/2006/relationships/image" Target="NULL" TargetMode="External"/></Relationships>
</file>

<file path=ppt/slideLayouts/_rels/slideLayout1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859.xml"/><Relationship Id="rId7" Type="http://schemas.openxmlformats.org/officeDocument/2006/relationships/slideMaster" Target="../slideMasters/slideMaster10.xml"/><Relationship Id="rId2" Type="http://schemas.openxmlformats.org/officeDocument/2006/relationships/tags" Target="../tags/tag858.xml"/><Relationship Id="rId1" Type="http://schemas.openxmlformats.org/officeDocument/2006/relationships/tags" Target="../tags/tag857.xml"/><Relationship Id="rId6" Type="http://schemas.openxmlformats.org/officeDocument/2006/relationships/tags" Target="../tags/tag862.xml"/><Relationship Id="rId5" Type="http://schemas.openxmlformats.org/officeDocument/2006/relationships/tags" Target="../tags/tag861.xml"/><Relationship Id="rId10" Type="http://schemas.openxmlformats.org/officeDocument/2006/relationships/image" Target="../media/image5.png"/><Relationship Id="rId4" Type="http://schemas.openxmlformats.org/officeDocument/2006/relationships/tags" Target="../tags/tag860.xml"/><Relationship Id="rId9" Type="http://schemas.openxmlformats.org/officeDocument/2006/relationships/image" Target="NULL" TargetMode="External"/></Relationships>
</file>

<file path=ppt/slideLayouts/_rels/slideLayout1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865.xml"/><Relationship Id="rId7" Type="http://schemas.openxmlformats.org/officeDocument/2006/relationships/slideMaster" Target="../slideMasters/slideMaster10.xml"/><Relationship Id="rId2" Type="http://schemas.openxmlformats.org/officeDocument/2006/relationships/tags" Target="../tags/tag864.xml"/><Relationship Id="rId1" Type="http://schemas.openxmlformats.org/officeDocument/2006/relationships/tags" Target="../tags/tag863.xml"/><Relationship Id="rId6" Type="http://schemas.openxmlformats.org/officeDocument/2006/relationships/tags" Target="../tags/tag868.xml"/><Relationship Id="rId5" Type="http://schemas.openxmlformats.org/officeDocument/2006/relationships/tags" Target="../tags/tag867.xml"/><Relationship Id="rId10" Type="http://schemas.openxmlformats.org/officeDocument/2006/relationships/image" Target="../media/image5.png"/><Relationship Id="rId4" Type="http://schemas.openxmlformats.org/officeDocument/2006/relationships/tags" Target="../tags/tag866.xml"/><Relationship Id="rId9" Type="http://schemas.openxmlformats.org/officeDocument/2006/relationships/image" Target="NULL" TargetMode="External"/></Relationships>
</file>

<file path=ppt/slideLayouts/_rels/slideLayout1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871.xml"/><Relationship Id="rId7" Type="http://schemas.openxmlformats.org/officeDocument/2006/relationships/slideMaster" Target="../slideMasters/slideMaster10.xml"/><Relationship Id="rId2" Type="http://schemas.openxmlformats.org/officeDocument/2006/relationships/tags" Target="../tags/tag870.xml"/><Relationship Id="rId1" Type="http://schemas.openxmlformats.org/officeDocument/2006/relationships/tags" Target="../tags/tag869.xml"/><Relationship Id="rId6" Type="http://schemas.openxmlformats.org/officeDocument/2006/relationships/tags" Target="../tags/tag874.xml"/><Relationship Id="rId5" Type="http://schemas.openxmlformats.org/officeDocument/2006/relationships/tags" Target="../tags/tag873.xml"/><Relationship Id="rId10" Type="http://schemas.openxmlformats.org/officeDocument/2006/relationships/image" Target="../media/image7.png"/><Relationship Id="rId4" Type="http://schemas.openxmlformats.org/officeDocument/2006/relationships/tags" Target="../tags/tag872.xml"/><Relationship Id="rId9" Type="http://schemas.openxmlformats.org/officeDocument/2006/relationships/image" Target="NULL" TargetMode="Externa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92.xml"/><Relationship Id="rId7" Type="http://schemas.openxmlformats.org/officeDocument/2006/relationships/image" Target="../media/image8.png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9" Type="http://schemas.openxmlformats.org/officeDocument/2006/relationships/image" Target="../media/image4.png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tags" Target="../tags/tag883.xml"/><Relationship Id="rId2" Type="http://schemas.openxmlformats.org/officeDocument/2006/relationships/tags" Target="../tags/tag882.xml"/><Relationship Id="rId1" Type="http://schemas.openxmlformats.org/officeDocument/2006/relationships/tags" Target="../tags/tag881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1.xml"/><Relationship Id="rId4" Type="http://schemas.openxmlformats.org/officeDocument/2006/relationships/tags" Target="../tags/tag884.xml"/></Relationships>
</file>

<file path=ppt/slideLayouts/_rels/slideLayout181.xml.rels><?xml version="1.0" encoding="UTF-8" standalone="yes"?>
<Relationships xmlns="http://schemas.openxmlformats.org/package/2006/relationships"><Relationship Id="rId3" Type="http://schemas.openxmlformats.org/officeDocument/2006/relationships/tags" Target="../tags/tag887.xml"/><Relationship Id="rId2" Type="http://schemas.openxmlformats.org/officeDocument/2006/relationships/tags" Target="../tags/tag886.xml"/><Relationship Id="rId1" Type="http://schemas.openxmlformats.org/officeDocument/2006/relationships/tags" Target="../tags/tag885.xml"/><Relationship Id="rId5" Type="http://schemas.openxmlformats.org/officeDocument/2006/relationships/image" Target="../media/image2.png"/><Relationship Id="rId4" Type="http://schemas.openxmlformats.org/officeDocument/2006/relationships/slideMaster" Target="../slideMasters/slideMaster11.xml"/></Relationships>
</file>

<file path=ppt/slideLayouts/_rels/slideLayout1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890.xml"/><Relationship Id="rId7" Type="http://schemas.openxmlformats.org/officeDocument/2006/relationships/slideMaster" Target="../slideMasters/slideMaster11.xml"/><Relationship Id="rId2" Type="http://schemas.openxmlformats.org/officeDocument/2006/relationships/tags" Target="../tags/tag889.xml"/><Relationship Id="rId1" Type="http://schemas.openxmlformats.org/officeDocument/2006/relationships/tags" Target="../tags/tag888.xml"/><Relationship Id="rId6" Type="http://schemas.openxmlformats.org/officeDocument/2006/relationships/tags" Target="../tags/tag893.xml"/><Relationship Id="rId5" Type="http://schemas.openxmlformats.org/officeDocument/2006/relationships/tags" Target="../tags/tag892.xml"/><Relationship Id="rId4" Type="http://schemas.openxmlformats.org/officeDocument/2006/relationships/tags" Target="../tags/tag891.xml"/><Relationship Id="rId9" Type="http://schemas.openxmlformats.org/officeDocument/2006/relationships/image" Target="NULL" TargetMode="Externa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tags" Target="../tags/tag896.xml"/><Relationship Id="rId7" Type="http://schemas.openxmlformats.org/officeDocument/2006/relationships/image" Target="NULL" TargetMode="External"/><Relationship Id="rId2" Type="http://schemas.openxmlformats.org/officeDocument/2006/relationships/tags" Target="../tags/tag895.xml"/><Relationship Id="rId1" Type="http://schemas.openxmlformats.org/officeDocument/2006/relationships/tags" Target="../tags/tag894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1.xml"/><Relationship Id="rId4" Type="http://schemas.openxmlformats.org/officeDocument/2006/relationships/tags" Target="../tags/tag897.xml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tags" Target="../tags/tag900.xml"/><Relationship Id="rId7" Type="http://schemas.openxmlformats.org/officeDocument/2006/relationships/image" Target="NULL" TargetMode="External"/><Relationship Id="rId2" Type="http://schemas.openxmlformats.org/officeDocument/2006/relationships/tags" Target="../tags/tag899.xml"/><Relationship Id="rId1" Type="http://schemas.openxmlformats.org/officeDocument/2006/relationships/tags" Target="../tags/tag898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1.xml"/><Relationship Id="rId4" Type="http://schemas.openxmlformats.org/officeDocument/2006/relationships/tags" Target="../tags/tag901.xml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tags" Target="../tags/tag904.xml"/><Relationship Id="rId2" Type="http://schemas.openxmlformats.org/officeDocument/2006/relationships/tags" Target="../tags/tag903.xml"/><Relationship Id="rId1" Type="http://schemas.openxmlformats.org/officeDocument/2006/relationships/tags" Target="../tags/tag902.xml"/><Relationship Id="rId4" Type="http://schemas.openxmlformats.org/officeDocument/2006/relationships/slideMaster" Target="../slideMasters/slideMaster11.xml"/></Relationships>
</file>

<file path=ppt/slideLayouts/_rels/slideLayout186.xml.rels><?xml version="1.0" encoding="UTF-8" standalone="yes"?>
<Relationships xmlns="http://schemas.openxmlformats.org/package/2006/relationships"><Relationship Id="rId3" Type="http://schemas.openxmlformats.org/officeDocument/2006/relationships/tags" Target="../tags/tag907.xml"/><Relationship Id="rId7" Type="http://schemas.openxmlformats.org/officeDocument/2006/relationships/image" Target="NULL" TargetMode="External"/><Relationship Id="rId2" Type="http://schemas.openxmlformats.org/officeDocument/2006/relationships/tags" Target="../tags/tag906.xml"/><Relationship Id="rId1" Type="http://schemas.openxmlformats.org/officeDocument/2006/relationships/tags" Target="../tags/tag905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1.xml"/><Relationship Id="rId4" Type="http://schemas.openxmlformats.org/officeDocument/2006/relationships/tags" Target="../tags/tag908.xml"/></Relationships>
</file>

<file path=ppt/slideLayouts/_rels/slideLayout187.xml.rels><?xml version="1.0" encoding="UTF-8" standalone="yes"?>
<Relationships xmlns="http://schemas.openxmlformats.org/package/2006/relationships"><Relationship Id="rId3" Type="http://schemas.openxmlformats.org/officeDocument/2006/relationships/tags" Target="../tags/tag911.xml"/><Relationship Id="rId7" Type="http://schemas.openxmlformats.org/officeDocument/2006/relationships/image" Target="NULL" TargetMode="External"/><Relationship Id="rId2" Type="http://schemas.openxmlformats.org/officeDocument/2006/relationships/tags" Target="../tags/tag910.xml"/><Relationship Id="rId1" Type="http://schemas.openxmlformats.org/officeDocument/2006/relationships/tags" Target="../tags/tag90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1.xml"/><Relationship Id="rId4" Type="http://schemas.openxmlformats.org/officeDocument/2006/relationships/tags" Target="../tags/tag912.xml"/></Relationships>
</file>

<file path=ppt/slideLayouts/_rels/slideLayout188.xml.rels><?xml version="1.0" encoding="UTF-8" standalone="yes"?>
<Relationships xmlns="http://schemas.openxmlformats.org/package/2006/relationships"><Relationship Id="rId3" Type="http://schemas.openxmlformats.org/officeDocument/2006/relationships/tags" Target="../tags/tag915.xml"/><Relationship Id="rId7" Type="http://schemas.openxmlformats.org/officeDocument/2006/relationships/image" Target="NULL" TargetMode="External"/><Relationship Id="rId2" Type="http://schemas.openxmlformats.org/officeDocument/2006/relationships/tags" Target="../tags/tag914.xml"/><Relationship Id="rId1" Type="http://schemas.openxmlformats.org/officeDocument/2006/relationships/tags" Target="../tags/tag91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1.xml"/><Relationship Id="rId4" Type="http://schemas.openxmlformats.org/officeDocument/2006/relationships/tags" Target="../tags/tag916.xml"/></Relationships>
</file>

<file path=ppt/slideLayouts/_rels/slideLayout189.xml.rels><?xml version="1.0" encoding="UTF-8" standalone="yes"?>
<Relationships xmlns="http://schemas.openxmlformats.org/package/2006/relationships"><Relationship Id="rId3" Type="http://schemas.openxmlformats.org/officeDocument/2006/relationships/tags" Target="../tags/tag919.xml"/><Relationship Id="rId2" Type="http://schemas.openxmlformats.org/officeDocument/2006/relationships/tags" Target="../tags/tag918.xml"/><Relationship Id="rId1" Type="http://schemas.openxmlformats.org/officeDocument/2006/relationships/tags" Target="../tags/tag917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98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tags" Target="../tags/tag922.xml"/><Relationship Id="rId7" Type="http://schemas.openxmlformats.org/officeDocument/2006/relationships/image" Target="NULL" TargetMode="External"/><Relationship Id="rId2" Type="http://schemas.openxmlformats.org/officeDocument/2006/relationships/tags" Target="../tags/tag921.xml"/><Relationship Id="rId1" Type="http://schemas.openxmlformats.org/officeDocument/2006/relationships/tags" Target="../tags/tag92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1.xml"/><Relationship Id="rId4" Type="http://schemas.openxmlformats.org/officeDocument/2006/relationships/tags" Target="../tags/tag923.xml"/></Relationships>
</file>

<file path=ppt/slideLayouts/_rels/slideLayout191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926.xml"/><Relationship Id="rId7" Type="http://schemas.openxmlformats.org/officeDocument/2006/relationships/image" Target="../media/image4.png"/><Relationship Id="rId2" Type="http://schemas.openxmlformats.org/officeDocument/2006/relationships/tags" Target="../tags/tag925.xml"/><Relationship Id="rId1" Type="http://schemas.openxmlformats.org/officeDocument/2006/relationships/tags" Target="../tags/tag924.xml"/><Relationship Id="rId6" Type="http://schemas.openxmlformats.org/officeDocument/2006/relationships/slideMaster" Target="../slideMasters/slideMaster11.xml"/><Relationship Id="rId5" Type="http://schemas.openxmlformats.org/officeDocument/2006/relationships/tags" Target="../tags/tag928.xml"/><Relationship Id="rId4" Type="http://schemas.openxmlformats.org/officeDocument/2006/relationships/tags" Target="../tags/tag927.xml"/></Relationships>
</file>

<file path=ppt/slideLayouts/_rels/slideLayout192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931.xml"/><Relationship Id="rId7" Type="http://schemas.openxmlformats.org/officeDocument/2006/relationships/image" Target="../media/image4.png"/><Relationship Id="rId2" Type="http://schemas.openxmlformats.org/officeDocument/2006/relationships/tags" Target="../tags/tag930.xml"/><Relationship Id="rId1" Type="http://schemas.openxmlformats.org/officeDocument/2006/relationships/tags" Target="../tags/tag929.xml"/><Relationship Id="rId6" Type="http://schemas.openxmlformats.org/officeDocument/2006/relationships/slideMaster" Target="../slideMasters/slideMaster11.xml"/><Relationship Id="rId5" Type="http://schemas.openxmlformats.org/officeDocument/2006/relationships/tags" Target="../tags/tag933.xml"/><Relationship Id="rId4" Type="http://schemas.openxmlformats.org/officeDocument/2006/relationships/tags" Target="../tags/tag932.xml"/></Relationships>
</file>

<file path=ppt/slideLayouts/_rels/slideLayout1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936.xml"/><Relationship Id="rId7" Type="http://schemas.openxmlformats.org/officeDocument/2006/relationships/slideMaster" Target="../slideMasters/slideMaster11.xml"/><Relationship Id="rId2" Type="http://schemas.openxmlformats.org/officeDocument/2006/relationships/tags" Target="../tags/tag935.xml"/><Relationship Id="rId1" Type="http://schemas.openxmlformats.org/officeDocument/2006/relationships/tags" Target="../tags/tag934.xml"/><Relationship Id="rId6" Type="http://schemas.openxmlformats.org/officeDocument/2006/relationships/tags" Target="../tags/tag939.xml"/><Relationship Id="rId5" Type="http://schemas.openxmlformats.org/officeDocument/2006/relationships/tags" Target="../tags/tag938.xml"/><Relationship Id="rId10" Type="http://schemas.openxmlformats.org/officeDocument/2006/relationships/image" Target="../media/image5.png"/><Relationship Id="rId4" Type="http://schemas.openxmlformats.org/officeDocument/2006/relationships/tags" Target="../tags/tag937.xml"/><Relationship Id="rId9" Type="http://schemas.openxmlformats.org/officeDocument/2006/relationships/image" Target="NULL" TargetMode="External"/></Relationships>
</file>

<file path=ppt/slideLayouts/_rels/slideLayout19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942.xml"/><Relationship Id="rId7" Type="http://schemas.openxmlformats.org/officeDocument/2006/relationships/slideMaster" Target="../slideMasters/slideMaster11.xml"/><Relationship Id="rId2" Type="http://schemas.openxmlformats.org/officeDocument/2006/relationships/tags" Target="../tags/tag941.xml"/><Relationship Id="rId1" Type="http://schemas.openxmlformats.org/officeDocument/2006/relationships/tags" Target="../tags/tag940.xml"/><Relationship Id="rId6" Type="http://schemas.openxmlformats.org/officeDocument/2006/relationships/tags" Target="../tags/tag945.xml"/><Relationship Id="rId5" Type="http://schemas.openxmlformats.org/officeDocument/2006/relationships/tags" Target="../tags/tag944.xml"/><Relationship Id="rId10" Type="http://schemas.openxmlformats.org/officeDocument/2006/relationships/image" Target="../media/image5.png"/><Relationship Id="rId4" Type="http://schemas.openxmlformats.org/officeDocument/2006/relationships/tags" Target="../tags/tag943.xml"/><Relationship Id="rId9" Type="http://schemas.openxmlformats.org/officeDocument/2006/relationships/image" Target="NULL" TargetMode="External"/></Relationships>
</file>

<file path=ppt/slideLayouts/_rels/slideLayout1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948.xml"/><Relationship Id="rId7" Type="http://schemas.openxmlformats.org/officeDocument/2006/relationships/slideMaster" Target="../slideMasters/slideMaster11.xml"/><Relationship Id="rId2" Type="http://schemas.openxmlformats.org/officeDocument/2006/relationships/tags" Target="../tags/tag947.xml"/><Relationship Id="rId1" Type="http://schemas.openxmlformats.org/officeDocument/2006/relationships/tags" Target="../tags/tag946.xml"/><Relationship Id="rId6" Type="http://schemas.openxmlformats.org/officeDocument/2006/relationships/tags" Target="../tags/tag951.xml"/><Relationship Id="rId5" Type="http://schemas.openxmlformats.org/officeDocument/2006/relationships/tags" Target="../tags/tag950.xml"/><Relationship Id="rId10" Type="http://schemas.openxmlformats.org/officeDocument/2006/relationships/image" Target="../media/image5.png"/><Relationship Id="rId4" Type="http://schemas.openxmlformats.org/officeDocument/2006/relationships/tags" Target="../tags/tag949.xml"/><Relationship Id="rId9" Type="http://schemas.openxmlformats.org/officeDocument/2006/relationships/image" Target="NULL" TargetMode="External"/></Relationships>
</file>

<file path=ppt/slideLayouts/_rels/slideLayout19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954.xml"/><Relationship Id="rId7" Type="http://schemas.openxmlformats.org/officeDocument/2006/relationships/slideMaster" Target="../slideMasters/slideMaster11.xml"/><Relationship Id="rId2" Type="http://schemas.openxmlformats.org/officeDocument/2006/relationships/tags" Target="../tags/tag953.xml"/><Relationship Id="rId1" Type="http://schemas.openxmlformats.org/officeDocument/2006/relationships/tags" Target="../tags/tag952.xml"/><Relationship Id="rId6" Type="http://schemas.openxmlformats.org/officeDocument/2006/relationships/tags" Target="../tags/tag957.xml"/><Relationship Id="rId5" Type="http://schemas.openxmlformats.org/officeDocument/2006/relationships/tags" Target="../tags/tag956.xml"/><Relationship Id="rId10" Type="http://schemas.openxmlformats.org/officeDocument/2006/relationships/image" Target="../media/image7.png"/><Relationship Id="rId4" Type="http://schemas.openxmlformats.org/officeDocument/2006/relationships/tags" Target="../tags/tag955.xml"/><Relationship Id="rId9" Type="http://schemas.openxmlformats.org/officeDocument/2006/relationships/image" Target="NULL" TargetMode="External"/></Relationships>
</file>

<file path=ppt/slideLayouts/_rels/slideLayout197.xml.rels><?xml version="1.0" encoding="UTF-8" standalone="yes"?>
<Relationships xmlns="http://schemas.openxmlformats.org/package/2006/relationships"><Relationship Id="rId3" Type="http://schemas.openxmlformats.org/officeDocument/2006/relationships/tags" Target="../tags/tag966.xml"/><Relationship Id="rId2" Type="http://schemas.openxmlformats.org/officeDocument/2006/relationships/tags" Target="../tags/tag965.xml"/><Relationship Id="rId1" Type="http://schemas.openxmlformats.org/officeDocument/2006/relationships/tags" Target="../tags/tag964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2.xml"/><Relationship Id="rId4" Type="http://schemas.openxmlformats.org/officeDocument/2006/relationships/tags" Target="../tags/tag967.xml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tags" Target="../tags/tag970.xml"/><Relationship Id="rId7" Type="http://schemas.openxmlformats.org/officeDocument/2006/relationships/image" Target="NULL" TargetMode="External"/><Relationship Id="rId2" Type="http://schemas.openxmlformats.org/officeDocument/2006/relationships/tags" Target="../tags/tag969.xml"/><Relationship Id="rId1" Type="http://schemas.openxmlformats.org/officeDocument/2006/relationships/tags" Target="../tags/tag968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2.xml"/><Relationship Id="rId4" Type="http://schemas.openxmlformats.org/officeDocument/2006/relationships/tags" Target="../tags/tag971.xml"/></Relationships>
</file>

<file path=ppt/slideLayouts/_rels/slideLayout19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974.xml"/><Relationship Id="rId7" Type="http://schemas.openxmlformats.org/officeDocument/2006/relationships/slideMaster" Target="../slideMasters/slideMaster12.xml"/><Relationship Id="rId2" Type="http://schemas.openxmlformats.org/officeDocument/2006/relationships/tags" Target="../tags/tag973.xml"/><Relationship Id="rId1" Type="http://schemas.openxmlformats.org/officeDocument/2006/relationships/tags" Target="../tags/tag972.xml"/><Relationship Id="rId6" Type="http://schemas.openxmlformats.org/officeDocument/2006/relationships/tags" Target="../tags/tag977.xml"/><Relationship Id="rId5" Type="http://schemas.openxmlformats.org/officeDocument/2006/relationships/tags" Target="../tags/tag976.xml"/><Relationship Id="rId4" Type="http://schemas.openxmlformats.org/officeDocument/2006/relationships/tags" Target="../tags/tag975.xml"/><Relationship Id="rId9" Type="http://schemas.openxmlformats.org/officeDocument/2006/relationships/image" Target="NULL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01.xml"/><Relationship Id="rId7" Type="http://schemas.openxmlformats.org/officeDocument/2006/relationships/image" Target="NULL" TargetMode="External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02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tags" Target="../tags/tag980.xml"/><Relationship Id="rId7" Type="http://schemas.openxmlformats.org/officeDocument/2006/relationships/image" Target="NULL" TargetMode="External"/><Relationship Id="rId2" Type="http://schemas.openxmlformats.org/officeDocument/2006/relationships/tags" Target="../tags/tag979.xml"/><Relationship Id="rId1" Type="http://schemas.openxmlformats.org/officeDocument/2006/relationships/tags" Target="../tags/tag978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2.xml"/><Relationship Id="rId4" Type="http://schemas.openxmlformats.org/officeDocument/2006/relationships/tags" Target="../tags/tag981.xml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tags" Target="../tags/tag984.xml"/><Relationship Id="rId7" Type="http://schemas.openxmlformats.org/officeDocument/2006/relationships/image" Target="NULL" TargetMode="External"/><Relationship Id="rId2" Type="http://schemas.openxmlformats.org/officeDocument/2006/relationships/tags" Target="../tags/tag983.xml"/><Relationship Id="rId1" Type="http://schemas.openxmlformats.org/officeDocument/2006/relationships/tags" Target="../tags/tag982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2.xml"/><Relationship Id="rId4" Type="http://schemas.openxmlformats.org/officeDocument/2006/relationships/tags" Target="../tags/tag985.xml"/></Relationships>
</file>

<file path=ppt/slideLayouts/_rels/slideLayout20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988.xml"/><Relationship Id="rId7" Type="http://schemas.openxmlformats.org/officeDocument/2006/relationships/image" Target="NULL" TargetMode="External"/><Relationship Id="rId2" Type="http://schemas.openxmlformats.org/officeDocument/2006/relationships/tags" Target="../tags/tag987.xml"/><Relationship Id="rId1" Type="http://schemas.openxmlformats.org/officeDocument/2006/relationships/tags" Target="../tags/tag986.xml"/><Relationship Id="rId6" Type="http://schemas.openxmlformats.org/officeDocument/2006/relationships/image" Target="../media/image8.png"/><Relationship Id="rId5" Type="http://schemas.openxmlformats.org/officeDocument/2006/relationships/slideMaster" Target="../slideMasters/slideMaster12.xml"/><Relationship Id="rId4" Type="http://schemas.openxmlformats.org/officeDocument/2006/relationships/tags" Target="../tags/tag989.xml"/></Relationships>
</file>

<file path=ppt/slideLayouts/_rels/slideLayout203.xml.rels><?xml version="1.0" encoding="UTF-8" standalone="yes"?>
<Relationships xmlns="http://schemas.openxmlformats.org/package/2006/relationships"><Relationship Id="rId3" Type="http://schemas.openxmlformats.org/officeDocument/2006/relationships/tags" Target="../tags/tag992.xml"/><Relationship Id="rId2" Type="http://schemas.openxmlformats.org/officeDocument/2006/relationships/tags" Target="../tags/tag991.xml"/><Relationship Id="rId1" Type="http://schemas.openxmlformats.org/officeDocument/2006/relationships/tags" Target="../tags/tag990.xml"/><Relationship Id="rId4" Type="http://schemas.openxmlformats.org/officeDocument/2006/relationships/slideMaster" Target="../slideMasters/slideMaster12.xml"/></Relationships>
</file>

<file path=ppt/slideLayouts/_rels/slideLayout204.xml.rels><?xml version="1.0" encoding="UTF-8" standalone="yes"?>
<Relationships xmlns="http://schemas.openxmlformats.org/package/2006/relationships"><Relationship Id="rId3" Type="http://schemas.openxmlformats.org/officeDocument/2006/relationships/tags" Target="../tags/tag995.xml"/><Relationship Id="rId7" Type="http://schemas.openxmlformats.org/officeDocument/2006/relationships/image" Target="NULL" TargetMode="External"/><Relationship Id="rId2" Type="http://schemas.openxmlformats.org/officeDocument/2006/relationships/tags" Target="../tags/tag994.xml"/><Relationship Id="rId1" Type="http://schemas.openxmlformats.org/officeDocument/2006/relationships/tags" Target="../tags/tag99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2.xml"/><Relationship Id="rId4" Type="http://schemas.openxmlformats.org/officeDocument/2006/relationships/tags" Target="../tags/tag996.xml"/></Relationships>
</file>

<file path=ppt/slideLayouts/_rels/slideLayout205.xml.rels><?xml version="1.0" encoding="UTF-8" standalone="yes"?>
<Relationships xmlns="http://schemas.openxmlformats.org/package/2006/relationships"><Relationship Id="rId3" Type="http://schemas.openxmlformats.org/officeDocument/2006/relationships/tags" Target="../tags/tag999.xml"/><Relationship Id="rId7" Type="http://schemas.openxmlformats.org/officeDocument/2006/relationships/image" Target="NULL" TargetMode="External"/><Relationship Id="rId2" Type="http://schemas.openxmlformats.org/officeDocument/2006/relationships/tags" Target="../tags/tag998.xml"/><Relationship Id="rId1" Type="http://schemas.openxmlformats.org/officeDocument/2006/relationships/tags" Target="../tags/tag997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2.xml"/><Relationship Id="rId4" Type="http://schemas.openxmlformats.org/officeDocument/2006/relationships/tags" Target="../tags/tag1000.xml"/></Relationships>
</file>

<file path=ppt/slideLayouts/_rels/slideLayout206.xml.rels><?xml version="1.0" encoding="UTF-8" standalone="yes"?>
<Relationships xmlns="http://schemas.openxmlformats.org/package/2006/relationships"><Relationship Id="rId3" Type="http://schemas.openxmlformats.org/officeDocument/2006/relationships/tags" Target="../tags/tag1003.xml"/><Relationship Id="rId7" Type="http://schemas.openxmlformats.org/officeDocument/2006/relationships/image" Target="NULL" TargetMode="External"/><Relationship Id="rId2" Type="http://schemas.openxmlformats.org/officeDocument/2006/relationships/tags" Target="../tags/tag1002.xml"/><Relationship Id="rId1" Type="http://schemas.openxmlformats.org/officeDocument/2006/relationships/tags" Target="../tags/tag1001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2.xml"/><Relationship Id="rId4" Type="http://schemas.openxmlformats.org/officeDocument/2006/relationships/tags" Target="../tags/tag1004.xml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tags" Target="../tags/tag1007.xml"/><Relationship Id="rId2" Type="http://schemas.openxmlformats.org/officeDocument/2006/relationships/tags" Target="../tags/tag1006.xml"/><Relationship Id="rId1" Type="http://schemas.openxmlformats.org/officeDocument/2006/relationships/tags" Target="../tags/tag1005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2.xml"/></Relationships>
</file>

<file path=ppt/slideLayouts/_rels/slideLayout208.xml.rels><?xml version="1.0" encoding="UTF-8" standalone="yes"?>
<Relationships xmlns="http://schemas.openxmlformats.org/package/2006/relationships"><Relationship Id="rId3" Type="http://schemas.openxmlformats.org/officeDocument/2006/relationships/tags" Target="../tags/tag1010.xml"/><Relationship Id="rId7" Type="http://schemas.openxmlformats.org/officeDocument/2006/relationships/image" Target="NULL" TargetMode="External"/><Relationship Id="rId2" Type="http://schemas.openxmlformats.org/officeDocument/2006/relationships/tags" Target="../tags/tag1009.xml"/><Relationship Id="rId1" Type="http://schemas.openxmlformats.org/officeDocument/2006/relationships/tags" Target="../tags/tag1008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2.xml"/><Relationship Id="rId4" Type="http://schemas.openxmlformats.org/officeDocument/2006/relationships/tags" Target="../tags/tag1011.xml"/></Relationships>
</file>

<file path=ppt/slideLayouts/_rels/slideLayout209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014.xml"/><Relationship Id="rId7" Type="http://schemas.openxmlformats.org/officeDocument/2006/relationships/image" Target="../media/image4.png"/><Relationship Id="rId2" Type="http://schemas.openxmlformats.org/officeDocument/2006/relationships/tags" Target="../tags/tag1013.xml"/><Relationship Id="rId1" Type="http://schemas.openxmlformats.org/officeDocument/2006/relationships/tags" Target="../tags/tag1012.xml"/><Relationship Id="rId6" Type="http://schemas.openxmlformats.org/officeDocument/2006/relationships/slideMaster" Target="../slideMasters/slideMaster12.xml"/><Relationship Id="rId5" Type="http://schemas.openxmlformats.org/officeDocument/2006/relationships/tags" Target="../tags/tag1016.xml"/><Relationship Id="rId4" Type="http://schemas.openxmlformats.org/officeDocument/2006/relationships/tags" Target="../tags/tag1015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0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" Type="http://schemas.openxmlformats.org/officeDocument/2006/relationships/tags" Target="../tags/tag106.xml"/><Relationship Id="rId9" Type="http://schemas.openxmlformats.org/officeDocument/2006/relationships/image" Target="NULL" TargetMode="External"/></Relationships>
</file>

<file path=ppt/slideLayouts/_rels/slideLayout210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019.xml"/><Relationship Id="rId7" Type="http://schemas.openxmlformats.org/officeDocument/2006/relationships/image" Target="../media/image4.png"/><Relationship Id="rId2" Type="http://schemas.openxmlformats.org/officeDocument/2006/relationships/tags" Target="../tags/tag1018.xml"/><Relationship Id="rId1" Type="http://schemas.openxmlformats.org/officeDocument/2006/relationships/tags" Target="../tags/tag1017.xml"/><Relationship Id="rId6" Type="http://schemas.openxmlformats.org/officeDocument/2006/relationships/slideMaster" Target="../slideMasters/slideMaster12.xml"/><Relationship Id="rId5" Type="http://schemas.openxmlformats.org/officeDocument/2006/relationships/tags" Target="../tags/tag1021.xml"/><Relationship Id="rId4" Type="http://schemas.openxmlformats.org/officeDocument/2006/relationships/tags" Target="../tags/tag1020.xml"/></Relationships>
</file>

<file path=ppt/slideLayouts/_rels/slideLayout2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024.xml"/><Relationship Id="rId7" Type="http://schemas.openxmlformats.org/officeDocument/2006/relationships/slideMaster" Target="../slideMasters/slideMaster12.xml"/><Relationship Id="rId2" Type="http://schemas.openxmlformats.org/officeDocument/2006/relationships/tags" Target="../tags/tag1023.xml"/><Relationship Id="rId1" Type="http://schemas.openxmlformats.org/officeDocument/2006/relationships/tags" Target="../tags/tag1022.xml"/><Relationship Id="rId6" Type="http://schemas.openxmlformats.org/officeDocument/2006/relationships/tags" Target="../tags/tag1027.xml"/><Relationship Id="rId5" Type="http://schemas.openxmlformats.org/officeDocument/2006/relationships/tags" Target="../tags/tag1026.xml"/><Relationship Id="rId10" Type="http://schemas.openxmlformats.org/officeDocument/2006/relationships/image" Target="../media/image5.png"/><Relationship Id="rId4" Type="http://schemas.openxmlformats.org/officeDocument/2006/relationships/tags" Target="../tags/tag1025.xml"/><Relationship Id="rId9" Type="http://schemas.openxmlformats.org/officeDocument/2006/relationships/image" Target="NULL" TargetMode="External"/></Relationships>
</file>

<file path=ppt/slideLayouts/_rels/slideLayout2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030.xml"/><Relationship Id="rId7" Type="http://schemas.openxmlformats.org/officeDocument/2006/relationships/slideMaster" Target="../slideMasters/slideMaster12.xml"/><Relationship Id="rId2" Type="http://schemas.openxmlformats.org/officeDocument/2006/relationships/tags" Target="../tags/tag1029.xml"/><Relationship Id="rId1" Type="http://schemas.openxmlformats.org/officeDocument/2006/relationships/tags" Target="../tags/tag1028.xml"/><Relationship Id="rId6" Type="http://schemas.openxmlformats.org/officeDocument/2006/relationships/tags" Target="../tags/tag1033.xml"/><Relationship Id="rId5" Type="http://schemas.openxmlformats.org/officeDocument/2006/relationships/tags" Target="../tags/tag1032.xml"/><Relationship Id="rId10" Type="http://schemas.openxmlformats.org/officeDocument/2006/relationships/image" Target="../media/image5.png"/><Relationship Id="rId4" Type="http://schemas.openxmlformats.org/officeDocument/2006/relationships/tags" Target="../tags/tag1031.xml"/><Relationship Id="rId9" Type="http://schemas.openxmlformats.org/officeDocument/2006/relationships/image" Target="NULL" TargetMode="External"/></Relationships>
</file>

<file path=ppt/slideLayouts/_rels/slideLayout2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036.xml"/><Relationship Id="rId7" Type="http://schemas.openxmlformats.org/officeDocument/2006/relationships/slideMaster" Target="../slideMasters/slideMaster12.xml"/><Relationship Id="rId2" Type="http://schemas.openxmlformats.org/officeDocument/2006/relationships/tags" Target="../tags/tag1035.xml"/><Relationship Id="rId1" Type="http://schemas.openxmlformats.org/officeDocument/2006/relationships/tags" Target="../tags/tag1034.xml"/><Relationship Id="rId6" Type="http://schemas.openxmlformats.org/officeDocument/2006/relationships/tags" Target="../tags/tag1039.xml"/><Relationship Id="rId5" Type="http://schemas.openxmlformats.org/officeDocument/2006/relationships/tags" Target="../tags/tag1038.xml"/><Relationship Id="rId10" Type="http://schemas.openxmlformats.org/officeDocument/2006/relationships/image" Target="../media/image5.png"/><Relationship Id="rId4" Type="http://schemas.openxmlformats.org/officeDocument/2006/relationships/tags" Target="../tags/tag1037.xml"/><Relationship Id="rId9" Type="http://schemas.openxmlformats.org/officeDocument/2006/relationships/image" Target="NULL" TargetMode="External"/></Relationships>
</file>

<file path=ppt/slideLayouts/_rels/slideLayout2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042.xml"/><Relationship Id="rId7" Type="http://schemas.openxmlformats.org/officeDocument/2006/relationships/slideMaster" Target="../slideMasters/slideMaster12.xml"/><Relationship Id="rId2" Type="http://schemas.openxmlformats.org/officeDocument/2006/relationships/tags" Target="../tags/tag1041.xml"/><Relationship Id="rId1" Type="http://schemas.openxmlformats.org/officeDocument/2006/relationships/tags" Target="../tags/tag1040.xml"/><Relationship Id="rId6" Type="http://schemas.openxmlformats.org/officeDocument/2006/relationships/tags" Target="../tags/tag1045.xml"/><Relationship Id="rId5" Type="http://schemas.openxmlformats.org/officeDocument/2006/relationships/tags" Target="../tags/tag1044.xml"/><Relationship Id="rId10" Type="http://schemas.openxmlformats.org/officeDocument/2006/relationships/image" Target="../media/image7.png"/><Relationship Id="rId4" Type="http://schemas.openxmlformats.org/officeDocument/2006/relationships/tags" Target="../tags/tag1043.xml"/><Relationship Id="rId9" Type="http://schemas.openxmlformats.org/officeDocument/2006/relationships/image" Target="NULL" TargetMode="External"/></Relationships>
</file>

<file path=ppt/slideLayouts/_rels/slideLayout2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054.xml"/><Relationship Id="rId7" Type="http://schemas.openxmlformats.org/officeDocument/2006/relationships/image" Target="NULL" TargetMode="External"/><Relationship Id="rId2" Type="http://schemas.openxmlformats.org/officeDocument/2006/relationships/tags" Target="../tags/tag1053.xml"/><Relationship Id="rId1" Type="http://schemas.openxmlformats.org/officeDocument/2006/relationships/tags" Target="../tags/tag1052.xml"/><Relationship Id="rId6" Type="http://schemas.openxmlformats.org/officeDocument/2006/relationships/image" Target="../media/image8.png"/><Relationship Id="rId5" Type="http://schemas.openxmlformats.org/officeDocument/2006/relationships/slideMaster" Target="../slideMasters/slideMaster13.xml"/><Relationship Id="rId4" Type="http://schemas.openxmlformats.org/officeDocument/2006/relationships/tags" Target="../tags/tag1055.xml"/></Relationships>
</file>

<file path=ppt/slideLayouts/_rels/slideLayout216.xml.rels><?xml version="1.0" encoding="UTF-8" standalone="yes"?>
<Relationships xmlns="http://schemas.openxmlformats.org/package/2006/relationships"><Relationship Id="rId3" Type="http://schemas.openxmlformats.org/officeDocument/2006/relationships/tags" Target="../tags/tag1058.xml"/><Relationship Id="rId2" Type="http://schemas.openxmlformats.org/officeDocument/2006/relationships/tags" Target="../tags/tag1057.xml"/><Relationship Id="rId1" Type="http://schemas.openxmlformats.org/officeDocument/2006/relationships/tags" Target="../tags/tag1056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3.xml"/><Relationship Id="rId4" Type="http://schemas.openxmlformats.org/officeDocument/2006/relationships/tags" Target="../tags/tag1059.xml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tags" Target="../tags/tag1062.xml"/><Relationship Id="rId7" Type="http://schemas.openxmlformats.org/officeDocument/2006/relationships/image" Target="NULL" TargetMode="External"/><Relationship Id="rId2" Type="http://schemas.openxmlformats.org/officeDocument/2006/relationships/tags" Target="../tags/tag1061.xml"/><Relationship Id="rId1" Type="http://schemas.openxmlformats.org/officeDocument/2006/relationships/tags" Target="../tags/tag106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3.xml"/><Relationship Id="rId4" Type="http://schemas.openxmlformats.org/officeDocument/2006/relationships/tags" Target="../tags/tag1063.xml"/></Relationships>
</file>

<file path=ppt/slideLayouts/_rels/slideLayout2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066.xml"/><Relationship Id="rId7" Type="http://schemas.openxmlformats.org/officeDocument/2006/relationships/slideMaster" Target="../slideMasters/slideMaster13.xml"/><Relationship Id="rId2" Type="http://schemas.openxmlformats.org/officeDocument/2006/relationships/tags" Target="../tags/tag1065.xml"/><Relationship Id="rId1" Type="http://schemas.openxmlformats.org/officeDocument/2006/relationships/tags" Target="../tags/tag1064.xml"/><Relationship Id="rId6" Type="http://schemas.openxmlformats.org/officeDocument/2006/relationships/tags" Target="../tags/tag1069.xml"/><Relationship Id="rId5" Type="http://schemas.openxmlformats.org/officeDocument/2006/relationships/tags" Target="../tags/tag1068.xml"/><Relationship Id="rId4" Type="http://schemas.openxmlformats.org/officeDocument/2006/relationships/tags" Target="../tags/tag1067.xml"/><Relationship Id="rId9" Type="http://schemas.openxmlformats.org/officeDocument/2006/relationships/image" Target="NULL" TargetMode="External"/></Relationships>
</file>

<file path=ppt/slideLayouts/_rels/slideLayout219.xml.rels><?xml version="1.0" encoding="UTF-8" standalone="yes"?>
<Relationships xmlns="http://schemas.openxmlformats.org/package/2006/relationships"><Relationship Id="rId3" Type="http://schemas.openxmlformats.org/officeDocument/2006/relationships/tags" Target="../tags/tag1072.xml"/><Relationship Id="rId7" Type="http://schemas.openxmlformats.org/officeDocument/2006/relationships/image" Target="NULL" TargetMode="External"/><Relationship Id="rId2" Type="http://schemas.openxmlformats.org/officeDocument/2006/relationships/tags" Target="../tags/tag1071.xml"/><Relationship Id="rId1" Type="http://schemas.openxmlformats.org/officeDocument/2006/relationships/tags" Target="../tags/tag107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3.xml"/><Relationship Id="rId4" Type="http://schemas.openxmlformats.org/officeDocument/2006/relationships/tags" Target="../tags/tag107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111.xml"/><Relationship Id="rId7" Type="http://schemas.openxmlformats.org/officeDocument/2006/relationships/image" Target="NULL" TargetMode="External"/><Relationship Id="rId2" Type="http://schemas.openxmlformats.org/officeDocument/2006/relationships/tags" Target="../tags/tag110.xml"/><Relationship Id="rId1" Type="http://schemas.openxmlformats.org/officeDocument/2006/relationships/tags" Target="../tags/tag10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12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tags" Target="../tags/tag1076.xml"/><Relationship Id="rId7" Type="http://schemas.openxmlformats.org/officeDocument/2006/relationships/image" Target="NULL" TargetMode="External"/><Relationship Id="rId2" Type="http://schemas.openxmlformats.org/officeDocument/2006/relationships/tags" Target="../tags/tag1075.xml"/><Relationship Id="rId1" Type="http://schemas.openxmlformats.org/officeDocument/2006/relationships/tags" Target="../tags/tag1074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3.xml"/><Relationship Id="rId4" Type="http://schemas.openxmlformats.org/officeDocument/2006/relationships/tags" Target="../tags/tag1077.xml"/></Relationships>
</file>

<file path=ppt/slideLayouts/_rels/slideLayout221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080.xml"/><Relationship Id="rId7" Type="http://schemas.openxmlformats.org/officeDocument/2006/relationships/image" Target="../media/image8.png"/><Relationship Id="rId2" Type="http://schemas.openxmlformats.org/officeDocument/2006/relationships/tags" Target="../tags/tag1079.xml"/><Relationship Id="rId1" Type="http://schemas.openxmlformats.org/officeDocument/2006/relationships/tags" Target="../tags/tag1078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3.xml"/><Relationship Id="rId4" Type="http://schemas.openxmlformats.org/officeDocument/2006/relationships/tags" Target="../tags/tag1081.xml"/></Relationships>
</file>

<file path=ppt/slideLayouts/_rels/slideLayout222.xml.rels><?xml version="1.0" encoding="UTF-8" standalone="yes"?>
<Relationships xmlns="http://schemas.openxmlformats.org/package/2006/relationships"><Relationship Id="rId3" Type="http://schemas.openxmlformats.org/officeDocument/2006/relationships/tags" Target="../tags/tag1084.xml"/><Relationship Id="rId2" Type="http://schemas.openxmlformats.org/officeDocument/2006/relationships/tags" Target="../tags/tag1083.xml"/><Relationship Id="rId1" Type="http://schemas.openxmlformats.org/officeDocument/2006/relationships/tags" Target="../tags/tag1082.xml"/><Relationship Id="rId4" Type="http://schemas.openxmlformats.org/officeDocument/2006/relationships/slideMaster" Target="../slideMasters/slideMaster13.xml"/></Relationships>
</file>

<file path=ppt/slideLayouts/_rels/slideLayout223.xml.rels><?xml version="1.0" encoding="UTF-8" standalone="yes"?>
<Relationships xmlns="http://schemas.openxmlformats.org/package/2006/relationships"><Relationship Id="rId3" Type="http://schemas.openxmlformats.org/officeDocument/2006/relationships/tags" Target="../tags/tag1087.xml"/><Relationship Id="rId7" Type="http://schemas.openxmlformats.org/officeDocument/2006/relationships/image" Target="NULL" TargetMode="External"/><Relationship Id="rId2" Type="http://schemas.openxmlformats.org/officeDocument/2006/relationships/tags" Target="../tags/tag1086.xml"/><Relationship Id="rId1" Type="http://schemas.openxmlformats.org/officeDocument/2006/relationships/tags" Target="../tags/tag1085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3.xml"/><Relationship Id="rId4" Type="http://schemas.openxmlformats.org/officeDocument/2006/relationships/tags" Target="../tags/tag1088.xml"/></Relationships>
</file>

<file path=ppt/slideLayouts/_rels/slideLayout224.xml.rels><?xml version="1.0" encoding="UTF-8" standalone="yes"?>
<Relationships xmlns="http://schemas.openxmlformats.org/package/2006/relationships"><Relationship Id="rId3" Type="http://schemas.openxmlformats.org/officeDocument/2006/relationships/tags" Target="../tags/tag1091.xml"/><Relationship Id="rId7" Type="http://schemas.openxmlformats.org/officeDocument/2006/relationships/image" Target="NULL" TargetMode="External"/><Relationship Id="rId2" Type="http://schemas.openxmlformats.org/officeDocument/2006/relationships/tags" Target="../tags/tag1090.xml"/><Relationship Id="rId1" Type="http://schemas.openxmlformats.org/officeDocument/2006/relationships/tags" Target="../tags/tag108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3.xml"/><Relationship Id="rId4" Type="http://schemas.openxmlformats.org/officeDocument/2006/relationships/tags" Target="../tags/tag1092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tags" Target="../tags/tag1095.xml"/><Relationship Id="rId7" Type="http://schemas.openxmlformats.org/officeDocument/2006/relationships/image" Target="NULL" TargetMode="External"/><Relationship Id="rId2" Type="http://schemas.openxmlformats.org/officeDocument/2006/relationships/tags" Target="../tags/tag1094.xml"/><Relationship Id="rId1" Type="http://schemas.openxmlformats.org/officeDocument/2006/relationships/tags" Target="../tags/tag109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3.xml"/><Relationship Id="rId4" Type="http://schemas.openxmlformats.org/officeDocument/2006/relationships/tags" Target="../tags/tag1096.xml"/></Relationships>
</file>

<file path=ppt/slideLayouts/_rels/slideLayout226.xml.rels><?xml version="1.0" encoding="UTF-8" standalone="yes"?>
<Relationships xmlns="http://schemas.openxmlformats.org/package/2006/relationships"><Relationship Id="rId3" Type="http://schemas.openxmlformats.org/officeDocument/2006/relationships/tags" Target="../tags/tag1099.xml"/><Relationship Id="rId2" Type="http://schemas.openxmlformats.org/officeDocument/2006/relationships/tags" Target="../tags/tag1098.xml"/><Relationship Id="rId1" Type="http://schemas.openxmlformats.org/officeDocument/2006/relationships/tags" Target="../tags/tag1097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3.xml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tags" Target="../tags/tag1102.xml"/><Relationship Id="rId7" Type="http://schemas.openxmlformats.org/officeDocument/2006/relationships/image" Target="NULL" TargetMode="External"/><Relationship Id="rId2" Type="http://schemas.openxmlformats.org/officeDocument/2006/relationships/tags" Target="../tags/tag1101.xml"/><Relationship Id="rId1" Type="http://schemas.openxmlformats.org/officeDocument/2006/relationships/tags" Target="../tags/tag110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3.xml"/><Relationship Id="rId4" Type="http://schemas.openxmlformats.org/officeDocument/2006/relationships/tags" Target="../tags/tag1103.xml"/></Relationships>
</file>

<file path=ppt/slideLayouts/_rels/slideLayout228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106.xml"/><Relationship Id="rId7" Type="http://schemas.openxmlformats.org/officeDocument/2006/relationships/image" Target="../media/image4.png"/><Relationship Id="rId2" Type="http://schemas.openxmlformats.org/officeDocument/2006/relationships/tags" Target="../tags/tag1105.xml"/><Relationship Id="rId1" Type="http://schemas.openxmlformats.org/officeDocument/2006/relationships/tags" Target="../tags/tag1104.xml"/><Relationship Id="rId6" Type="http://schemas.openxmlformats.org/officeDocument/2006/relationships/slideMaster" Target="../slideMasters/slideMaster13.xml"/><Relationship Id="rId5" Type="http://schemas.openxmlformats.org/officeDocument/2006/relationships/tags" Target="../tags/tag1108.xml"/><Relationship Id="rId4" Type="http://schemas.openxmlformats.org/officeDocument/2006/relationships/tags" Target="../tags/tag1107.xml"/></Relationships>
</file>

<file path=ppt/slideLayouts/_rels/slideLayout229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111.xml"/><Relationship Id="rId7" Type="http://schemas.openxmlformats.org/officeDocument/2006/relationships/image" Target="../media/image4.png"/><Relationship Id="rId2" Type="http://schemas.openxmlformats.org/officeDocument/2006/relationships/tags" Target="../tags/tag1110.xml"/><Relationship Id="rId1" Type="http://schemas.openxmlformats.org/officeDocument/2006/relationships/tags" Target="../tags/tag1109.xml"/><Relationship Id="rId6" Type="http://schemas.openxmlformats.org/officeDocument/2006/relationships/slideMaster" Target="../slideMasters/slideMaster13.xml"/><Relationship Id="rId5" Type="http://schemas.openxmlformats.org/officeDocument/2006/relationships/tags" Target="../tags/tag1113.xml"/><Relationship Id="rId4" Type="http://schemas.openxmlformats.org/officeDocument/2006/relationships/tags" Target="../tags/tag111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115.xml"/><Relationship Id="rId7" Type="http://schemas.openxmlformats.org/officeDocument/2006/relationships/image" Target="NULL" TargetMode="External"/><Relationship Id="rId2" Type="http://schemas.openxmlformats.org/officeDocument/2006/relationships/tags" Target="../tags/tag114.xml"/><Relationship Id="rId1" Type="http://schemas.openxmlformats.org/officeDocument/2006/relationships/tags" Target="../tags/tag11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16.xml"/></Relationships>
</file>

<file path=ppt/slideLayouts/_rels/slideLayout2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116.xml"/><Relationship Id="rId7" Type="http://schemas.openxmlformats.org/officeDocument/2006/relationships/slideMaster" Target="../slideMasters/slideMaster13.xml"/><Relationship Id="rId2" Type="http://schemas.openxmlformats.org/officeDocument/2006/relationships/tags" Target="../tags/tag1115.xml"/><Relationship Id="rId1" Type="http://schemas.openxmlformats.org/officeDocument/2006/relationships/tags" Target="../tags/tag1114.xml"/><Relationship Id="rId6" Type="http://schemas.openxmlformats.org/officeDocument/2006/relationships/tags" Target="../tags/tag1119.xml"/><Relationship Id="rId5" Type="http://schemas.openxmlformats.org/officeDocument/2006/relationships/tags" Target="../tags/tag1118.xml"/><Relationship Id="rId10" Type="http://schemas.openxmlformats.org/officeDocument/2006/relationships/image" Target="../media/image5.png"/><Relationship Id="rId4" Type="http://schemas.openxmlformats.org/officeDocument/2006/relationships/tags" Target="../tags/tag1117.xml"/><Relationship Id="rId9" Type="http://schemas.openxmlformats.org/officeDocument/2006/relationships/image" Target="NULL" TargetMode="External"/></Relationships>
</file>

<file path=ppt/slideLayouts/_rels/slideLayout2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122.xml"/><Relationship Id="rId7" Type="http://schemas.openxmlformats.org/officeDocument/2006/relationships/slideMaster" Target="../slideMasters/slideMaster13.xml"/><Relationship Id="rId2" Type="http://schemas.openxmlformats.org/officeDocument/2006/relationships/tags" Target="../tags/tag1121.xml"/><Relationship Id="rId1" Type="http://schemas.openxmlformats.org/officeDocument/2006/relationships/tags" Target="../tags/tag1120.xml"/><Relationship Id="rId6" Type="http://schemas.openxmlformats.org/officeDocument/2006/relationships/tags" Target="../tags/tag1125.xml"/><Relationship Id="rId5" Type="http://schemas.openxmlformats.org/officeDocument/2006/relationships/tags" Target="../tags/tag1124.xml"/><Relationship Id="rId10" Type="http://schemas.openxmlformats.org/officeDocument/2006/relationships/image" Target="../media/image5.png"/><Relationship Id="rId4" Type="http://schemas.openxmlformats.org/officeDocument/2006/relationships/tags" Target="../tags/tag1123.xml"/><Relationship Id="rId9" Type="http://schemas.openxmlformats.org/officeDocument/2006/relationships/image" Target="NULL" TargetMode="External"/></Relationships>
</file>

<file path=ppt/slideLayouts/_rels/slideLayout2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128.xml"/><Relationship Id="rId7" Type="http://schemas.openxmlformats.org/officeDocument/2006/relationships/slideMaster" Target="../slideMasters/slideMaster13.xml"/><Relationship Id="rId2" Type="http://schemas.openxmlformats.org/officeDocument/2006/relationships/tags" Target="../tags/tag1127.xml"/><Relationship Id="rId1" Type="http://schemas.openxmlformats.org/officeDocument/2006/relationships/tags" Target="../tags/tag1126.xml"/><Relationship Id="rId6" Type="http://schemas.openxmlformats.org/officeDocument/2006/relationships/tags" Target="../tags/tag1131.xml"/><Relationship Id="rId5" Type="http://schemas.openxmlformats.org/officeDocument/2006/relationships/tags" Target="../tags/tag1130.xml"/><Relationship Id="rId10" Type="http://schemas.openxmlformats.org/officeDocument/2006/relationships/image" Target="../media/image5.png"/><Relationship Id="rId4" Type="http://schemas.openxmlformats.org/officeDocument/2006/relationships/tags" Target="../tags/tag1129.xml"/><Relationship Id="rId9" Type="http://schemas.openxmlformats.org/officeDocument/2006/relationships/image" Target="NULL" TargetMode="External"/></Relationships>
</file>

<file path=ppt/slideLayouts/_rels/slideLayout2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134.xml"/><Relationship Id="rId7" Type="http://schemas.openxmlformats.org/officeDocument/2006/relationships/slideMaster" Target="../slideMasters/slideMaster13.xml"/><Relationship Id="rId2" Type="http://schemas.openxmlformats.org/officeDocument/2006/relationships/tags" Target="../tags/tag1133.xml"/><Relationship Id="rId1" Type="http://schemas.openxmlformats.org/officeDocument/2006/relationships/tags" Target="../tags/tag1132.xml"/><Relationship Id="rId6" Type="http://schemas.openxmlformats.org/officeDocument/2006/relationships/tags" Target="../tags/tag1137.xml"/><Relationship Id="rId5" Type="http://schemas.openxmlformats.org/officeDocument/2006/relationships/tags" Target="../tags/tag1136.xml"/><Relationship Id="rId10" Type="http://schemas.openxmlformats.org/officeDocument/2006/relationships/image" Target="../media/image7.png"/><Relationship Id="rId4" Type="http://schemas.openxmlformats.org/officeDocument/2006/relationships/tags" Target="../tags/tag1135.xml"/><Relationship Id="rId9" Type="http://schemas.openxmlformats.org/officeDocument/2006/relationships/image" Target="NULL" TargetMode="External"/></Relationships>
</file>

<file path=ppt/slideLayouts/_rels/slideLayout2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146.xml"/><Relationship Id="rId7" Type="http://schemas.openxmlformats.org/officeDocument/2006/relationships/image" Target="NULL" TargetMode="External"/><Relationship Id="rId2" Type="http://schemas.openxmlformats.org/officeDocument/2006/relationships/tags" Target="../tags/tag1145.xml"/><Relationship Id="rId1" Type="http://schemas.openxmlformats.org/officeDocument/2006/relationships/tags" Target="../tags/tag1144.xml"/><Relationship Id="rId6" Type="http://schemas.openxmlformats.org/officeDocument/2006/relationships/image" Target="../media/image8.png"/><Relationship Id="rId5" Type="http://schemas.openxmlformats.org/officeDocument/2006/relationships/slideMaster" Target="../slideMasters/slideMaster14.xml"/><Relationship Id="rId4" Type="http://schemas.openxmlformats.org/officeDocument/2006/relationships/tags" Target="../tags/tag1147.xml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tags" Target="../tags/tag1150.xml"/><Relationship Id="rId2" Type="http://schemas.openxmlformats.org/officeDocument/2006/relationships/tags" Target="../tags/tag1149.xml"/><Relationship Id="rId1" Type="http://schemas.openxmlformats.org/officeDocument/2006/relationships/tags" Target="../tags/tag1148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4.xml"/><Relationship Id="rId4" Type="http://schemas.openxmlformats.org/officeDocument/2006/relationships/tags" Target="../tags/tag1151.xml"/></Relationships>
</file>

<file path=ppt/slideLayouts/_rels/slideLayout236.xml.rels><?xml version="1.0" encoding="UTF-8" standalone="yes"?>
<Relationships xmlns="http://schemas.openxmlformats.org/package/2006/relationships"><Relationship Id="rId3" Type="http://schemas.openxmlformats.org/officeDocument/2006/relationships/tags" Target="../tags/tag1154.xml"/><Relationship Id="rId7" Type="http://schemas.openxmlformats.org/officeDocument/2006/relationships/image" Target="NULL" TargetMode="External"/><Relationship Id="rId2" Type="http://schemas.openxmlformats.org/officeDocument/2006/relationships/tags" Target="../tags/tag1153.xml"/><Relationship Id="rId1" Type="http://schemas.openxmlformats.org/officeDocument/2006/relationships/tags" Target="../tags/tag1152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4.xml"/><Relationship Id="rId4" Type="http://schemas.openxmlformats.org/officeDocument/2006/relationships/tags" Target="../tags/tag1155.xml"/></Relationships>
</file>

<file path=ppt/slideLayouts/_rels/slideLayout2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158.xml"/><Relationship Id="rId7" Type="http://schemas.openxmlformats.org/officeDocument/2006/relationships/slideMaster" Target="../slideMasters/slideMaster14.xml"/><Relationship Id="rId2" Type="http://schemas.openxmlformats.org/officeDocument/2006/relationships/tags" Target="../tags/tag1157.xml"/><Relationship Id="rId1" Type="http://schemas.openxmlformats.org/officeDocument/2006/relationships/tags" Target="../tags/tag1156.xml"/><Relationship Id="rId6" Type="http://schemas.openxmlformats.org/officeDocument/2006/relationships/tags" Target="../tags/tag1161.xml"/><Relationship Id="rId5" Type="http://schemas.openxmlformats.org/officeDocument/2006/relationships/tags" Target="../tags/tag1160.xml"/><Relationship Id="rId4" Type="http://schemas.openxmlformats.org/officeDocument/2006/relationships/tags" Target="../tags/tag1159.xml"/><Relationship Id="rId9" Type="http://schemas.openxmlformats.org/officeDocument/2006/relationships/image" Target="NULL" TargetMode="External"/></Relationships>
</file>

<file path=ppt/slideLayouts/_rels/slideLayout238.xml.rels><?xml version="1.0" encoding="UTF-8" standalone="yes"?>
<Relationships xmlns="http://schemas.openxmlformats.org/package/2006/relationships"><Relationship Id="rId3" Type="http://schemas.openxmlformats.org/officeDocument/2006/relationships/tags" Target="../tags/tag1164.xml"/><Relationship Id="rId7" Type="http://schemas.openxmlformats.org/officeDocument/2006/relationships/image" Target="NULL" TargetMode="External"/><Relationship Id="rId2" Type="http://schemas.openxmlformats.org/officeDocument/2006/relationships/tags" Target="../tags/tag1163.xml"/><Relationship Id="rId1" Type="http://schemas.openxmlformats.org/officeDocument/2006/relationships/tags" Target="../tags/tag1162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4.xml"/><Relationship Id="rId4" Type="http://schemas.openxmlformats.org/officeDocument/2006/relationships/tags" Target="../tags/tag1165.xml"/></Relationships>
</file>

<file path=ppt/slideLayouts/_rels/slideLayout239.xml.rels><?xml version="1.0" encoding="UTF-8" standalone="yes"?>
<Relationships xmlns="http://schemas.openxmlformats.org/package/2006/relationships"><Relationship Id="rId3" Type="http://schemas.openxmlformats.org/officeDocument/2006/relationships/tags" Target="../tags/tag1168.xml"/><Relationship Id="rId7" Type="http://schemas.openxmlformats.org/officeDocument/2006/relationships/image" Target="NULL" TargetMode="External"/><Relationship Id="rId2" Type="http://schemas.openxmlformats.org/officeDocument/2006/relationships/tags" Target="../tags/tag1167.xml"/><Relationship Id="rId1" Type="http://schemas.openxmlformats.org/officeDocument/2006/relationships/tags" Target="../tags/tag1166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4.xml"/><Relationship Id="rId4" Type="http://schemas.openxmlformats.org/officeDocument/2006/relationships/tags" Target="../tags/tag1169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19.xml"/><Relationship Id="rId7" Type="http://schemas.openxmlformats.org/officeDocument/2006/relationships/image" Target="../media/image8.png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20.xml"/></Relationships>
</file>

<file path=ppt/slideLayouts/_rels/slideLayout240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172.xml"/><Relationship Id="rId7" Type="http://schemas.openxmlformats.org/officeDocument/2006/relationships/image" Target="../media/image8.png"/><Relationship Id="rId2" Type="http://schemas.openxmlformats.org/officeDocument/2006/relationships/tags" Target="../tags/tag1171.xml"/><Relationship Id="rId1" Type="http://schemas.openxmlformats.org/officeDocument/2006/relationships/tags" Target="../tags/tag1170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4.xml"/><Relationship Id="rId4" Type="http://schemas.openxmlformats.org/officeDocument/2006/relationships/tags" Target="../tags/tag1173.xml"/></Relationships>
</file>

<file path=ppt/slideLayouts/_rels/slideLayout241.xml.rels><?xml version="1.0" encoding="UTF-8" standalone="yes"?>
<Relationships xmlns="http://schemas.openxmlformats.org/package/2006/relationships"><Relationship Id="rId3" Type="http://schemas.openxmlformats.org/officeDocument/2006/relationships/tags" Target="../tags/tag1176.xml"/><Relationship Id="rId2" Type="http://schemas.openxmlformats.org/officeDocument/2006/relationships/tags" Target="../tags/tag1175.xml"/><Relationship Id="rId1" Type="http://schemas.openxmlformats.org/officeDocument/2006/relationships/tags" Target="../tags/tag1174.xml"/><Relationship Id="rId4" Type="http://schemas.openxmlformats.org/officeDocument/2006/relationships/slideMaster" Target="../slideMasters/slideMaster14.xml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tags" Target="../tags/tag1179.xml"/><Relationship Id="rId7" Type="http://schemas.openxmlformats.org/officeDocument/2006/relationships/image" Target="NULL" TargetMode="External"/><Relationship Id="rId2" Type="http://schemas.openxmlformats.org/officeDocument/2006/relationships/tags" Target="../tags/tag1178.xml"/><Relationship Id="rId1" Type="http://schemas.openxmlformats.org/officeDocument/2006/relationships/tags" Target="../tags/tag1177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4.xml"/><Relationship Id="rId4" Type="http://schemas.openxmlformats.org/officeDocument/2006/relationships/tags" Target="../tags/tag1180.xml"/></Relationships>
</file>

<file path=ppt/slideLayouts/_rels/slideLayout243.xml.rels><?xml version="1.0" encoding="UTF-8" standalone="yes"?>
<Relationships xmlns="http://schemas.openxmlformats.org/package/2006/relationships"><Relationship Id="rId3" Type="http://schemas.openxmlformats.org/officeDocument/2006/relationships/tags" Target="../tags/tag1183.xml"/><Relationship Id="rId7" Type="http://schemas.openxmlformats.org/officeDocument/2006/relationships/image" Target="NULL" TargetMode="External"/><Relationship Id="rId2" Type="http://schemas.openxmlformats.org/officeDocument/2006/relationships/tags" Target="../tags/tag1182.xml"/><Relationship Id="rId1" Type="http://schemas.openxmlformats.org/officeDocument/2006/relationships/tags" Target="../tags/tag1181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4.xml"/><Relationship Id="rId4" Type="http://schemas.openxmlformats.org/officeDocument/2006/relationships/tags" Target="../tags/tag1184.xml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tags" Target="../tags/tag1187.xml"/><Relationship Id="rId7" Type="http://schemas.openxmlformats.org/officeDocument/2006/relationships/image" Target="NULL" TargetMode="External"/><Relationship Id="rId2" Type="http://schemas.openxmlformats.org/officeDocument/2006/relationships/tags" Target="../tags/tag1186.xml"/><Relationship Id="rId1" Type="http://schemas.openxmlformats.org/officeDocument/2006/relationships/tags" Target="../tags/tag1185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4.xml"/><Relationship Id="rId4" Type="http://schemas.openxmlformats.org/officeDocument/2006/relationships/tags" Target="../tags/tag1188.xml"/></Relationships>
</file>

<file path=ppt/slideLayouts/_rels/slideLayout245.xml.rels><?xml version="1.0" encoding="UTF-8" standalone="yes"?>
<Relationships xmlns="http://schemas.openxmlformats.org/package/2006/relationships"><Relationship Id="rId3" Type="http://schemas.openxmlformats.org/officeDocument/2006/relationships/tags" Target="../tags/tag1191.xml"/><Relationship Id="rId2" Type="http://schemas.openxmlformats.org/officeDocument/2006/relationships/tags" Target="../tags/tag1190.xml"/><Relationship Id="rId1" Type="http://schemas.openxmlformats.org/officeDocument/2006/relationships/tags" Target="../tags/tag1189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4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tags" Target="../tags/tag1194.xml"/><Relationship Id="rId7" Type="http://schemas.openxmlformats.org/officeDocument/2006/relationships/image" Target="NULL" TargetMode="External"/><Relationship Id="rId2" Type="http://schemas.openxmlformats.org/officeDocument/2006/relationships/tags" Target="../tags/tag1193.xml"/><Relationship Id="rId1" Type="http://schemas.openxmlformats.org/officeDocument/2006/relationships/tags" Target="../tags/tag1192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4.xml"/><Relationship Id="rId4" Type="http://schemas.openxmlformats.org/officeDocument/2006/relationships/tags" Target="../tags/tag1195.xml"/></Relationships>
</file>

<file path=ppt/slideLayouts/_rels/slideLayout247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198.xml"/><Relationship Id="rId7" Type="http://schemas.openxmlformats.org/officeDocument/2006/relationships/image" Target="../media/image4.png"/><Relationship Id="rId2" Type="http://schemas.openxmlformats.org/officeDocument/2006/relationships/tags" Target="../tags/tag1197.xml"/><Relationship Id="rId1" Type="http://schemas.openxmlformats.org/officeDocument/2006/relationships/tags" Target="../tags/tag1196.xml"/><Relationship Id="rId6" Type="http://schemas.openxmlformats.org/officeDocument/2006/relationships/slideMaster" Target="../slideMasters/slideMaster14.xml"/><Relationship Id="rId5" Type="http://schemas.openxmlformats.org/officeDocument/2006/relationships/tags" Target="../tags/tag1200.xml"/><Relationship Id="rId4" Type="http://schemas.openxmlformats.org/officeDocument/2006/relationships/tags" Target="../tags/tag1199.xml"/></Relationships>
</file>

<file path=ppt/slideLayouts/_rels/slideLayout248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203.xml"/><Relationship Id="rId7" Type="http://schemas.openxmlformats.org/officeDocument/2006/relationships/image" Target="../media/image4.png"/><Relationship Id="rId2" Type="http://schemas.openxmlformats.org/officeDocument/2006/relationships/tags" Target="../tags/tag1202.xml"/><Relationship Id="rId1" Type="http://schemas.openxmlformats.org/officeDocument/2006/relationships/tags" Target="../tags/tag1201.xml"/><Relationship Id="rId6" Type="http://schemas.openxmlformats.org/officeDocument/2006/relationships/slideMaster" Target="../slideMasters/slideMaster14.xml"/><Relationship Id="rId5" Type="http://schemas.openxmlformats.org/officeDocument/2006/relationships/tags" Target="../tags/tag1205.xml"/><Relationship Id="rId4" Type="http://schemas.openxmlformats.org/officeDocument/2006/relationships/tags" Target="../tags/tag1204.xml"/></Relationships>
</file>

<file path=ppt/slideLayouts/_rels/slideLayout2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208.xml"/><Relationship Id="rId7" Type="http://schemas.openxmlformats.org/officeDocument/2006/relationships/slideMaster" Target="../slideMasters/slideMaster14.xml"/><Relationship Id="rId2" Type="http://schemas.openxmlformats.org/officeDocument/2006/relationships/tags" Target="../tags/tag1207.xml"/><Relationship Id="rId1" Type="http://schemas.openxmlformats.org/officeDocument/2006/relationships/tags" Target="../tags/tag1206.xml"/><Relationship Id="rId6" Type="http://schemas.openxmlformats.org/officeDocument/2006/relationships/tags" Target="../tags/tag1211.xml"/><Relationship Id="rId5" Type="http://schemas.openxmlformats.org/officeDocument/2006/relationships/tags" Target="../tags/tag1210.xml"/><Relationship Id="rId10" Type="http://schemas.openxmlformats.org/officeDocument/2006/relationships/image" Target="../media/image5.png"/><Relationship Id="rId4" Type="http://schemas.openxmlformats.org/officeDocument/2006/relationships/tags" Target="../tags/tag1209.xml"/><Relationship Id="rId9" Type="http://schemas.openxmlformats.org/officeDocument/2006/relationships/image" Target="NULL" TargetMode="Externa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" Type="http://schemas.openxmlformats.org/officeDocument/2006/relationships/tags" Target="../tags/tag121.xml"/><Relationship Id="rId4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214.xml"/><Relationship Id="rId7" Type="http://schemas.openxmlformats.org/officeDocument/2006/relationships/slideMaster" Target="../slideMasters/slideMaster14.xml"/><Relationship Id="rId2" Type="http://schemas.openxmlformats.org/officeDocument/2006/relationships/tags" Target="../tags/tag1213.xml"/><Relationship Id="rId1" Type="http://schemas.openxmlformats.org/officeDocument/2006/relationships/tags" Target="../tags/tag1212.xml"/><Relationship Id="rId6" Type="http://schemas.openxmlformats.org/officeDocument/2006/relationships/tags" Target="../tags/tag1217.xml"/><Relationship Id="rId5" Type="http://schemas.openxmlformats.org/officeDocument/2006/relationships/tags" Target="../tags/tag1216.xml"/><Relationship Id="rId10" Type="http://schemas.openxmlformats.org/officeDocument/2006/relationships/image" Target="../media/image5.png"/><Relationship Id="rId4" Type="http://schemas.openxmlformats.org/officeDocument/2006/relationships/tags" Target="../tags/tag1215.xml"/><Relationship Id="rId9" Type="http://schemas.openxmlformats.org/officeDocument/2006/relationships/image" Target="NULL" TargetMode="External"/></Relationships>
</file>

<file path=ppt/slideLayouts/_rels/slideLayout2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220.xml"/><Relationship Id="rId7" Type="http://schemas.openxmlformats.org/officeDocument/2006/relationships/slideMaster" Target="../slideMasters/slideMaster14.xml"/><Relationship Id="rId2" Type="http://schemas.openxmlformats.org/officeDocument/2006/relationships/tags" Target="../tags/tag1219.xml"/><Relationship Id="rId1" Type="http://schemas.openxmlformats.org/officeDocument/2006/relationships/tags" Target="../tags/tag1218.xml"/><Relationship Id="rId6" Type="http://schemas.openxmlformats.org/officeDocument/2006/relationships/tags" Target="../tags/tag1223.xml"/><Relationship Id="rId5" Type="http://schemas.openxmlformats.org/officeDocument/2006/relationships/tags" Target="../tags/tag1222.xml"/><Relationship Id="rId10" Type="http://schemas.openxmlformats.org/officeDocument/2006/relationships/image" Target="../media/image5.png"/><Relationship Id="rId4" Type="http://schemas.openxmlformats.org/officeDocument/2006/relationships/tags" Target="../tags/tag1221.xml"/><Relationship Id="rId9" Type="http://schemas.openxmlformats.org/officeDocument/2006/relationships/image" Target="NULL" TargetMode="External"/></Relationships>
</file>

<file path=ppt/slideLayouts/_rels/slideLayout2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226.xml"/><Relationship Id="rId7" Type="http://schemas.openxmlformats.org/officeDocument/2006/relationships/slideMaster" Target="../slideMasters/slideMaster14.xml"/><Relationship Id="rId2" Type="http://schemas.openxmlformats.org/officeDocument/2006/relationships/tags" Target="../tags/tag1225.xml"/><Relationship Id="rId1" Type="http://schemas.openxmlformats.org/officeDocument/2006/relationships/tags" Target="../tags/tag1224.xml"/><Relationship Id="rId6" Type="http://schemas.openxmlformats.org/officeDocument/2006/relationships/tags" Target="../tags/tag1229.xml"/><Relationship Id="rId5" Type="http://schemas.openxmlformats.org/officeDocument/2006/relationships/tags" Target="../tags/tag1228.xml"/><Relationship Id="rId10" Type="http://schemas.openxmlformats.org/officeDocument/2006/relationships/image" Target="../media/image7.png"/><Relationship Id="rId4" Type="http://schemas.openxmlformats.org/officeDocument/2006/relationships/tags" Target="../tags/tag1227.xml"/><Relationship Id="rId9" Type="http://schemas.openxmlformats.org/officeDocument/2006/relationships/image" Target="NULL" TargetMode="External"/></Relationships>
</file>

<file path=ppt/slideLayouts/_rels/slideLayout253.xml.rels><?xml version="1.0" encoding="UTF-8" standalone="yes"?>
<Relationships xmlns="http://schemas.openxmlformats.org/package/2006/relationships"><Relationship Id="rId3" Type="http://schemas.openxmlformats.org/officeDocument/2006/relationships/tags" Target="../tags/tag1238.xml"/><Relationship Id="rId2" Type="http://schemas.openxmlformats.org/officeDocument/2006/relationships/tags" Target="../tags/tag1237.xml"/><Relationship Id="rId1" Type="http://schemas.openxmlformats.org/officeDocument/2006/relationships/tags" Target="../tags/tag1236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5.xml"/><Relationship Id="rId4" Type="http://schemas.openxmlformats.org/officeDocument/2006/relationships/tags" Target="../tags/tag1239.xml"/></Relationships>
</file>

<file path=ppt/slideLayouts/_rels/slideLayout254.xml.rels><?xml version="1.0" encoding="UTF-8" standalone="yes"?>
<Relationships xmlns="http://schemas.openxmlformats.org/package/2006/relationships"><Relationship Id="rId3" Type="http://schemas.openxmlformats.org/officeDocument/2006/relationships/tags" Target="../tags/tag1242.xml"/><Relationship Id="rId7" Type="http://schemas.openxmlformats.org/officeDocument/2006/relationships/image" Target="NULL" TargetMode="External"/><Relationship Id="rId2" Type="http://schemas.openxmlformats.org/officeDocument/2006/relationships/tags" Target="../tags/tag1241.xml"/><Relationship Id="rId1" Type="http://schemas.openxmlformats.org/officeDocument/2006/relationships/tags" Target="../tags/tag124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5.xml"/><Relationship Id="rId4" Type="http://schemas.openxmlformats.org/officeDocument/2006/relationships/tags" Target="../tags/tag1243.xml"/></Relationships>
</file>

<file path=ppt/slideLayouts/_rels/slideLayout2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246.xml"/><Relationship Id="rId7" Type="http://schemas.openxmlformats.org/officeDocument/2006/relationships/slideMaster" Target="../slideMasters/slideMaster15.xml"/><Relationship Id="rId2" Type="http://schemas.openxmlformats.org/officeDocument/2006/relationships/tags" Target="../tags/tag1245.xml"/><Relationship Id="rId1" Type="http://schemas.openxmlformats.org/officeDocument/2006/relationships/tags" Target="../tags/tag1244.xml"/><Relationship Id="rId6" Type="http://schemas.openxmlformats.org/officeDocument/2006/relationships/tags" Target="../tags/tag1249.xml"/><Relationship Id="rId5" Type="http://schemas.openxmlformats.org/officeDocument/2006/relationships/tags" Target="../tags/tag1248.xml"/><Relationship Id="rId4" Type="http://schemas.openxmlformats.org/officeDocument/2006/relationships/tags" Target="../tags/tag1247.xml"/><Relationship Id="rId9" Type="http://schemas.openxmlformats.org/officeDocument/2006/relationships/image" Target="NULL" TargetMode="External"/></Relationships>
</file>

<file path=ppt/slideLayouts/_rels/slideLayout256.xml.rels><?xml version="1.0" encoding="UTF-8" standalone="yes"?>
<Relationships xmlns="http://schemas.openxmlformats.org/package/2006/relationships"><Relationship Id="rId3" Type="http://schemas.openxmlformats.org/officeDocument/2006/relationships/tags" Target="../tags/tag1252.xml"/><Relationship Id="rId7" Type="http://schemas.openxmlformats.org/officeDocument/2006/relationships/image" Target="NULL" TargetMode="External"/><Relationship Id="rId2" Type="http://schemas.openxmlformats.org/officeDocument/2006/relationships/tags" Target="../tags/tag1251.xml"/><Relationship Id="rId1" Type="http://schemas.openxmlformats.org/officeDocument/2006/relationships/tags" Target="../tags/tag125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5.xml"/><Relationship Id="rId4" Type="http://schemas.openxmlformats.org/officeDocument/2006/relationships/tags" Target="../tags/tag1253.xml"/></Relationships>
</file>

<file path=ppt/slideLayouts/_rels/slideLayout257.xml.rels><?xml version="1.0" encoding="UTF-8" standalone="yes"?>
<Relationships xmlns="http://schemas.openxmlformats.org/package/2006/relationships"><Relationship Id="rId3" Type="http://schemas.openxmlformats.org/officeDocument/2006/relationships/tags" Target="../tags/tag1256.xml"/><Relationship Id="rId7" Type="http://schemas.openxmlformats.org/officeDocument/2006/relationships/image" Target="NULL" TargetMode="External"/><Relationship Id="rId2" Type="http://schemas.openxmlformats.org/officeDocument/2006/relationships/tags" Target="../tags/tag1255.xml"/><Relationship Id="rId1" Type="http://schemas.openxmlformats.org/officeDocument/2006/relationships/tags" Target="../tags/tag1254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5.xml"/><Relationship Id="rId4" Type="http://schemas.openxmlformats.org/officeDocument/2006/relationships/tags" Target="../tags/tag1257.xml"/></Relationships>
</file>

<file path=ppt/slideLayouts/_rels/slideLayout2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260.xml"/><Relationship Id="rId7" Type="http://schemas.openxmlformats.org/officeDocument/2006/relationships/image" Target="NULL" TargetMode="External"/><Relationship Id="rId2" Type="http://schemas.openxmlformats.org/officeDocument/2006/relationships/tags" Target="../tags/tag1259.xml"/><Relationship Id="rId1" Type="http://schemas.openxmlformats.org/officeDocument/2006/relationships/tags" Target="../tags/tag1258.xml"/><Relationship Id="rId6" Type="http://schemas.openxmlformats.org/officeDocument/2006/relationships/image" Target="../media/image8.png"/><Relationship Id="rId5" Type="http://schemas.openxmlformats.org/officeDocument/2006/relationships/slideMaster" Target="../slideMasters/slideMaster15.xml"/><Relationship Id="rId4" Type="http://schemas.openxmlformats.org/officeDocument/2006/relationships/tags" Target="../tags/tag1261.xml"/></Relationships>
</file>

<file path=ppt/slideLayouts/_rels/slideLayout259.xml.rels><?xml version="1.0" encoding="UTF-8" standalone="yes"?>
<Relationships xmlns="http://schemas.openxmlformats.org/package/2006/relationships"><Relationship Id="rId3" Type="http://schemas.openxmlformats.org/officeDocument/2006/relationships/tags" Target="../tags/tag1264.xml"/><Relationship Id="rId2" Type="http://schemas.openxmlformats.org/officeDocument/2006/relationships/tags" Target="../tags/tag1263.xml"/><Relationship Id="rId1" Type="http://schemas.openxmlformats.org/officeDocument/2006/relationships/tags" Target="../tags/tag1262.xml"/><Relationship Id="rId4" Type="http://schemas.openxmlformats.org/officeDocument/2006/relationships/slideMaster" Target="../slideMasters/slideMaster15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126.xml"/><Relationship Id="rId7" Type="http://schemas.openxmlformats.org/officeDocument/2006/relationships/image" Target="NULL" TargetMode="External"/><Relationship Id="rId2" Type="http://schemas.openxmlformats.org/officeDocument/2006/relationships/tags" Target="../tags/tag125.xml"/><Relationship Id="rId1" Type="http://schemas.openxmlformats.org/officeDocument/2006/relationships/tags" Target="../tags/tag124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27.xml"/></Relationships>
</file>

<file path=ppt/slideLayouts/_rels/slideLayout260.xml.rels><?xml version="1.0" encoding="UTF-8" standalone="yes"?>
<Relationships xmlns="http://schemas.openxmlformats.org/package/2006/relationships"><Relationship Id="rId3" Type="http://schemas.openxmlformats.org/officeDocument/2006/relationships/tags" Target="../tags/tag1267.xml"/><Relationship Id="rId7" Type="http://schemas.openxmlformats.org/officeDocument/2006/relationships/image" Target="NULL" TargetMode="External"/><Relationship Id="rId2" Type="http://schemas.openxmlformats.org/officeDocument/2006/relationships/tags" Target="../tags/tag1266.xml"/><Relationship Id="rId1" Type="http://schemas.openxmlformats.org/officeDocument/2006/relationships/tags" Target="../tags/tag1265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5.xml"/><Relationship Id="rId4" Type="http://schemas.openxmlformats.org/officeDocument/2006/relationships/tags" Target="../tags/tag1268.xml"/></Relationships>
</file>

<file path=ppt/slideLayouts/_rels/slideLayout261.xml.rels><?xml version="1.0" encoding="UTF-8" standalone="yes"?>
<Relationships xmlns="http://schemas.openxmlformats.org/package/2006/relationships"><Relationship Id="rId3" Type="http://schemas.openxmlformats.org/officeDocument/2006/relationships/tags" Target="../tags/tag1271.xml"/><Relationship Id="rId7" Type="http://schemas.openxmlformats.org/officeDocument/2006/relationships/image" Target="NULL" TargetMode="External"/><Relationship Id="rId2" Type="http://schemas.openxmlformats.org/officeDocument/2006/relationships/tags" Target="../tags/tag1270.xml"/><Relationship Id="rId1" Type="http://schemas.openxmlformats.org/officeDocument/2006/relationships/tags" Target="../tags/tag126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5.xml"/><Relationship Id="rId4" Type="http://schemas.openxmlformats.org/officeDocument/2006/relationships/tags" Target="../tags/tag1272.xml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tags" Target="../tags/tag1275.xml"/><Relationship Id="rId7" Type="http://schemas.openxmlformats.org/officeDocument/2006/relationships/image" Target="NULL" TargetMode="External"/><Relationship Id="rId2" Type="http://schemas.openxmlformats.org/officeDocument/2006/relationships/tags" Target="../tags/tag1274.xml"/><Relationship Id="rId1" Type="http://schemas.openxmlformats.org/officeDocument/2006/relationships/tags" Target="../tags/tag127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5.xml"/><Relationship Id="rId4" Type="http://schemas.openxmlformats.org/officeDocument/2006/relationships/tags" Target="../tags/tag1276.xml"/></Relationships>
</file>

<file path=ppt/slideLayouts/_rels/slideLayout263.xml.rels><?xml version="1.0" encoding="UTF-8" standalone="yes"?>
<Relationships xmlns="http://schemas.openxmlformats.org/package/2006/relationships"><Relationship Id="rId3" Type="http://schemas.openxmlformats.org/officeDocument/2006/relationships/tags" Target="../tags/tag1279.xml"/><Relationship Id="rId2" Type="http://schemas.openxmlformats.org/officeDocument/2006/relationships/tags" Target="../tags/tag1278.xml"/><Relationship Id="rId1" Type="http://schemas.openxmlformats.org/officeDocument/2006/relationships/tags" Target="../tags/tag1277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15.xml"/></Relationships>
</file>

<file path=ppt/slideLayouts/_rels/slideLayout264.xml.rels><?xml version="1.0" encoding="UTF-8" standalone="yes"?>
<Relationships xmlns="http://schemas.openxmlformats.org/package/2006/relationships"><Relationship Id="rId3" Type="http://schemas.openxmlformats.org/officeDocument/2006/relationships/tags" Target="../tags/tag1282.xml"/><Relationship Id="rId7" Type="http://schemas.openxmlformats.org/officeDocument/2006/relationships/image" Target="NULL" TargetMode="External"/><Relationship Id="rId2" Type="http://schemas.openxmlformats.org/officeDocument/2006/relationships/tags" Target="../tags/tag1281.xml"/><Relationship Id="rId1" Type="http://schemas.openxmlformats.org/officeDocument/2006/relationships/tags" Target="../tags/tag128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5.xml"/><Relationship Id="rId4" Type="http://schemas.openxmlformats.org/officeDocument/2006/relationships/tags" Target="../tags/tag1283.xml"/></Relationships>
</file>

<file path=ppt/slideLayouts/_rels/slideLayout265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286.xml"/><Relationship Id="rId7" Type="http://schemas.openxmlformats.org/officeDocument/2006/relationships/image" Target="../media/image4.png"/><Relationship Id="rId2" Type="http://schemas.openxmlformats.org/officeDocument/2006/relationships/tags" Target="../tags/tag1285.xml"/><Relationship Id="rId1" Type="http://schemas.openxmlformats.org/officeDocument/2006/relationships/tags" Target="../tags/tag1284.xml"/><Relationship Id="rId6" Type="http://schemas.openxmlformats.org/officeDocument/2006/relationships/slideMaster" Target="../slideMasters/slideMaster15.xml"/><Relationship Id="rId5" Type="http://schemas.openxmlformats.org/officeDocument/2006/relationships/tags" Target="../tags/tag1288.xml"/><Relationship Id="rId4" Type="http://schemas.openxmlformats.org/officeDocument/2006/relationships/tags" Target="../tags/tag1287.xml"/></Relationships>
</file>

<file path=ppt/slideLayouts/_rels/slideLayout266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291.xml"/><Relationship Id="rId7" Type="http://schemas.openxmlformats.org/officeDocument/2006/relationships/image" Target="../media/image4.png"/><Relationship Id="rId2" Type="http://schemas.openxmlformats.org/officeDocument/2006/relationships/tags" Target="../tags/tag1290.xml"/><Relationship Id="rId1" Type="http://schemas.openxmlformats.org/officeDocument/2006/relationships/tags" Target="../tags/tag1289.xml"/><Relationship Id="rId6" Type="http://schemas.openxmlformats.org/officeDocument/2006/relationships/slideMaster" Target="../slideMasters/slideMaster15.xml"/><Relationship Id="rId5" Type="http://schemas.openxmlformats.org/officeDocument/2006/relationships/tags" Target="../tags/tag1293.xml"/><Relationship Id="rId4" Type="http://schemas.openxmlformats.org/officeDocument/2006/relationships/tags" Target="../tags/tag1292.xml"/></Relationships>
</file>

<file path=ppt/slideLayouts/_rels/slideLayout2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296.xml"/><Relationship Id="rId7" Type="http://schemas.openxmlformats.org/officeDocument/2006/relationships/slideMaster" Target="../slideMasters/slideMaster15.xml"/><Relationship Id="rId2" Type="http://schemas.openxmlformats.org/officeDocument/2006/relationships/tags" Target="../tags/tag1295.xml"/><Relationship Id="rId1" Type="http://schemas.openxmlformats.org/officeDocument/2006/relationships/tags" Target="../tags/tag1294.xml"/><Relationship Id="rId6" Type="http://schemas.openxmlformats.org/officeDocument/2006/relationships/tags" Target="../tags/tag1299.xml"/><Relationship Id="rId5" Type="http://schemas.openxmlformats.org/officeDocument/2006/relationships/tags" Target="../tags/tag1298.xml"/><Relationship Id="rId10" Type="http://schemas.openxmlformats.org/officeDocument/2006/relationships/image" Target="../media/image5.png"/><Relationship Id="rId4" Type="http://schemas.openxmlformats.org/officeDocument/2006/relationships/tags" Target="../tags/tag1297.xml"/><Relationship Id="rId9" Type="http://schemas.openxmlformats.org/officeDocument/2006/relationships/image" Target="NULL" TargetMode="External"/></Relationships>
</file>

<file path=ppt/slideLayouts/_rels/slideLayout2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302.xml"/><Relationship Id="rId7" Type="http://schemas.openxmlformats.org/officeDocument/2006/relationships/slideMaster" Target="../slideMasters/slideMaster15.xml"/><Relationship Id="rId2" Type="http://schemas.openxmlformats.org/officeDocument/2006/relationships/tags" Target="../tags/tag1301.xml"/><Relationship Id="rId1" Type="http://schemas.openxmlformats.org/officeDocument/2006/relationships/tags" Target="../tags/tag1300.xml"/><Relationship Id="rId6" Type="http://schemas.openxmlformats.org/officeDocument/2006/relationships/tags" Target="../tags/tag1305.xml"/><Relationship Id="rId5" Type="http://schemas.openxmlformats.org/officeDocument/2006/relationships/tags" Target="../tags/tag1304.xml"/><Relationship Id="rId10" Type="http://schemas.openxmlformats.org/officeDocument/2006/relationships/image" Target="../media/image5.png"/><Relationship Id="rId4" Type="http://schemas.openxmlformats.org/officeDocument/2006/relationships/tags" Target="../tags/tag1303.xml"/><Relationship Id="rId9" Type="http://schemas.openxmlformats.org/officeDocument/2006/relationships/image" Target="NULL" TargetMode="External"/></Relationships>
</file>

<file path=ppt/slideLayouts/_rels/slideLayout2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308.xml"/><Relationship Id="rId7" Type="http://schemas.openxmlformats.org/officeDocument/2006/relationships/slideMaster" Target="../slideMasters/slideMaster15.xml"/><Relationship Id="rId2" Type="http://schemas.openxmlformats.org/officeDocument/2006/relationships/tags" Target="../tags/tag1307.xml"/><Relationship Id="rId1" Type="http://schemas.openxmlformats.org/officeDocument/2006/relationships/tags" Target="../tags/tag1306.xml"/><Relationship Id="rId6" Type="http://schemas.openxmlformats.org/officeDocument/2006/relationships/tags" Target="../tags/tag1311.xml"/><Relationship Id="rId5" Type="http://schemas.openxmlformats.org/officeDocument/2006/relationships/tags" Target="../tags/tag1310.xml"/><Relationship Id="rId10" Type="http://schemas.openxmlformats.org/officeDocument/2006/relationships/image" Target="../media/image5.png"/><Relationship Id="rId4" Type="http://schemas.openxmlformats.org/officeDocument/2006/relationships/tags" Target="../tags/tag1309.xml"/><Relationship Id="rId9" Type="http://schemas.openxmlformats.org/officeDocument/2006/relationships/image" Target="NULL" TargetMode="Externa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tags" Target="../tags/tag130.xml"/><Relationship Id="rId7" Type="http://schemas.openxmlformats.org/officeDocument/2006/relationships/image" Target="NULL" TargetMode="Externa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31.xml"/></Relationships>
</file>

<file path=ppt/slideLayouts/_rels/slideLayout2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314.xml"/><Relationship Id="rId7" Type="http://schemas.openxmlformats.org/officeDocument/2006/relationships/slideMaster" Target="../slideMasters/slideMaster15.xml"/><Relationship Id="rId2" Type="http://schemas.openxmlformats.org/officeDocument/2006/relationships/tags" Target="../tags/tag1313.xml"/><Relationship Id="rId1" Type="http://schemas.openxmlformats.org/officeDocument/2006/relationships/tags" Target="../tags/tag1312.xml"/><Relationship Id="rId6" Type="http://schemas.openxmlformats.org/officeDocument/2006/relationships/tags" Target="../tags/tag1317.xml"/><Relationship Id="rId5" Type="http://schemas.openxmlformats.org/officeDocument/2006/relationships/tags" Target="../tags/tag1316.xml"/><Relationship Id="rId10" Type="http://schemas.openxmlformats.org/officeDocument/2006/relationships/image" Target="../media/image7.png"/><Relationship Id="rId4" Type="http://schemas.openxmlformats.org/officeDocument/2006/relationships/tags" Target="../tags/tag1315.xml"/><Relationship Id="rId9" Type="http://schemas.openxmlformats.org/officeDocument/2006/relationships/image" Target="NULL" TargetMode="Externa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134.xml"/><Relationship Id="rId7" Type="http://schemas.openxmlformats.org/officeDocument/2006/relationships/image" Target="NULL" TargetMode="External"/><Relationship Id="rId2" Type="http://schemas.openxmlformats.org/officeDocument/2006/relationships/tags" Target="../tags/tag133.xml"/><Relationship Id="rId1" Type="http://schemas.openxmlformats.org/officeDocument/2006/relationships/tags" Target="../tags/tag132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35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tags" Target="../tags/tag136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9" Type="http://schemas.openxmlformats.org/officeDocument/2006/relationships/image" Target="NULL" TargetMode="Externa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141.xml"/><Relationship Id="rId7" Type="http://schemas.openxmlformats.org/officeDocument/2006/relationships/image" Target="NULL" TargetMode="External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42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45.xml"/><Relationship Id="rId7" Type="http://schemas.openxmlformats.org/officeDocument/2006/relationships/image" Target="../media/image4.png"/><Relationship Id="rId2" Type="http://schemas.openxmlformats.org/officeDocument/2006/relationships/tags" Target="../tags/tag144.xml"/><Relationship Id="rId1" Type="http://schemas.openxmlformats.org/officeDocument/2006/relationships/tags" Target="../tags/tag143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47.xml"/><Relationship Id="rId4" Type="http://schemas.openxmlformats.org/officeDocument/2006/relationships/tags" Target="../tags/tag146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150.xml"/><Relationship Id="rId7" Type="http://schemas.openxmlformats.org/officeDocument/2006/relationships/image" Target="../media/image4.png"/><Relationship Id="rId2" Type="http://schemas.openxmlformats.org/officeDocument/2006/relationships/tags" Target="../tags/tag149.xml"/><Relationship Id="rId1" Type="http://schemas.openxmlformats.org/officeDocument/2006/relationships/tags" Target="../tags/tag148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52.xml"/><Relationship Id="rId4" Type="http://schemas.openxmlformats.org/officeDocument/2006/relationships/tags" Target="../tags/tag151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5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54.xml"/><Relationship Id="rId1" Type="http://schemas.openxmlformats.org/officeDocument/2006/relationships/tags" Target="../tags/tag153.xml"/><Relationship Id="rId6" Type="http://schemas.openxmlformats.org/officeDocument/2006/relationships/tags" Target="../tags/tag158.xml"/><Relationship Id="rId5" Type="http://schemas.openxmlformats.org/officeDocument/2006/relationships/tags" Target="../tags/tag157.xml"/><Relationship Id="rId10" Type="http://schemas.openxmlformats.org/officeDocument/2006/relationships/image" Target="../media/image5.png"/><Relationship Id="rId4" Type="http://schemas.openxmlformats.org/officeDocument/2006/relationships/tags" Target="../tags/tag156.xml"/><Relationship Id="rId9" Type="http://schemas.openxmlformats.org/officeDocument/2006/relationships/image" Target="NULL" TargetMode="Externa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61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10" Type="http://schemas.openxmlformats.org/officeDocument/2006/relationships/image" Target="../media/image5.png"/><Relationship Id="rId4" Type="http://schemas.openxmlformats.org/officeDocument/2006/relationships/tags" Target="../tags/tag162.xml"/><Relationship Id="rId9" Type="http://schemas.openxmlformats.org/officeDocument/2006/relationships/image" Target="NULL" TargetMode="Externa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6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10" Type="http://schemas.openxmlformats.org/officeDocument/2006/relationships/image" Target="../media/image5.png"/><Relationship Id="rId4" Type="http://schemas.openxmlformats.org/officeDocument/2006/relationships/tags" Target="../tags/tag168.xml"/><Relationship Id="rId9" Type="http://schemas.openxmlformats.org/officeDocument/2006/relationships/image" Target="NULL" TargetMode="Externa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73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72.xml"/><Relationship Id="rId1" Type="http://schemas.openxmlformats.org/officeDocument/2006/relationships/tags" Target="../tags/tag171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10" Type="http://schemas.openxmlformats.org/officeDocument/2006/relationships/image" Target="../media/image7.png"/><Relationship Id="rId4" Type="http://schemas.openxmlformats.org/officeDocument/2006/relationships/tags" Target="../tags/tag174.xml"/><Relationship Id="rId9" Type="http://schemas.openxmlformats.org/officeDocument/2006/relationships/image" Target="NULL" TargetMode="Externa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" Type="http://schemas.openxmlformats.org/officeDocument/2006/relationships/tags" Target="../tags/tag183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86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tags" Target="../tags/tag189.xml"/><Relationship Id="rId7" Type="http://schemas.openxmlformats.org/officeDocument/2006/relationships/image" Target="NULL" TargetMode="External"/><Relationship Id="rId2" Type="http://schemas.openxmlformats.org/officeDocument/2006/relationships/tags" Target="../tags/tag188.xml"/><Relationship Id="rId1" Type="http://schemas.openxmlformats.org/officeDocument/2006/relationships/tags" Target="../tags/tag187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90.xml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193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92.xml"/><Relationship Id="rId1" Type="http://schemas.openxmlformats.org/officeDocument/2006/relationships/tags" Target="../tags/tag191.xml"/><Relationship Id="rId6" Type="http://schemas.openxmlformats.org/officeDocument/2006/relationships/tags" Target="../tags/tag196.xml"/><Relationship Id="rId5" Type="http://schemas.openxmlformats.org/officeDocument/2006/relationships/tags" Target="../tags/tag195.xml"/><Relationship Id="rId4" Type="http://schemas.openxmlformats.org/officeDocument/2006/relationships/tags" Target="../tags/tag194.xml"/><Relationship Id="rId9" Type="http://schemas.openxmlformats.org/officeDocument/2006/relationships/image" Target="NULL" TargetMode="Externa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NULL" TargetMode="Externa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3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tags" Target="../tags/tag199.xml"/><Relationship Id="rId7" Type="http://schemas.openxmlformats.org/officeDocument/2006/relationships/image" Target="NULL" TargetMode="External"/><Relationship Id="rId2" Type="http://schemas.openxmlformats.org/officeDocument/2006/relationships/tags" Target="../tags/tag198.xml"/><Relationship Id="rId1" Type="http://schemas.openxmlformats.org/officeDocument/2006/relationships/tags" Target="../tags/tag197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200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tags" Target="../tags/tag203.xml"/><Relationship Id="rId7" Type="http://schemas.openxmlformats.org/officeDocument/2006/relationships/image" Target="NULL" TargetMode="External"/><Relationship Id="rId2" Type="http://schemas.openxmlformats.org/officeDocument/2006/relationships/tags" Target="../tags/tag202.xml"/><Relationship Id="rId1" Type="http://schemas.openxmlformats.org/officeDocument/2006/relationships/tags" Target="../tags/tag201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204.xml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207.xml"/><Relationship Id="rId7" Type="http://schemas.openxmlformats.org/officeDocument/2006/relationships/image" Target="NULL" TargetMode="Externa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image" Target="../media/image8.png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208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tags" Target="../tags/tag211.xml"/><Relationship Id="rId2" Type="http://schemas.openxmlformats.org/officeDocument/2006/relationships/tags" Target="../tags/tag210.xml"/><Relationship Id="rId1" Type="http://schemas.openxmlformats.org/officeDocument/2006/relationships/tags" Target="../tags/tag209.xml"/><Relationship Id="rId4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tags" Target="../tags/tag214.xml"/><Relationship Id="rId7" Type="http://schemas.openxmlformats.org/officeDocument/2006/relationships/image" Target="NULL" TargetMode="Externa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215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tags" Target="../tags/tag218.xml"/><Relationship Id="rId7" Type="http://schemas.openxmlformats.org/officeDocument/2006/relationships/image" Target="NULL" TargetMode="External"/><Relationship Id="rId2" Type="http://schemas.openxmlformats.org/officeDocument/2006/relationships/tags" Target="../tags/tag217.xml"/><Relationship Id="rId1" Type="http://schemas.openxmlformats.org/officeDocument/2006/relationships/tags" Target="../tags/tag216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219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tags" Target="../tags/tag222.xml"/><Relationship Id="rId7" Type="http://schemas.openxmlformats.org/officeDocument/2006/relationships/image" Target="NULL" TargetMode="External"/><Relationship Id="rId2" Type="http://schemas.openxmlformats.org/officeDocument/2006/relationships/tags" Target="../tags/tag221.xml"/><Relationship Id="rId1" Type="http://schemas.openxmlformats.org/officeDocument/2006/relationships/tags" Target="../tags/tag22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22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" Type="http://schemas.openxmlformats.org/officeDocument/2006/relationships/tags" Target="../tags/tag224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tags" Target="../tags/tag229.xml"/><Relationship Id="rId7" Type="http://schemas.openxmlformats.org/officeDocument/2006/relationships/image" Target="NULL" TargetMode="External"/><Relationship Id="rId2" Type="http://schemas.openxmlformats.org/officeDocument/2006/relationships/tags" Target="../tags/tag228.xml"/><Relationship Id="rId1" Type="http://schemas.openxmlformats.org/officeDocument/2006/relationships/tags" Target="../tags/tag227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230.xml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233.xml"/><Relationship Id="rId7" Type="http://schemas.openxmlformats.org/officeDocument/2006/relationships/image" Target="../media/image4.png"/><Relationship Id="rId2" Type="http://schemas.openxmlformats.org/officeDocument/2006/relationships/tags" Target="../tags/tag232.xml"/><Relationship Id="rId1" Type="http://schemas.openxmlformats.org/officeDocument/2006/relationships/tags" Target="../tags/tag231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235.xml"/><Relationship Id="rId4" Type="http://schemas.openxmlformats.org/officeDocument/2006/relationships/tags" Target="../tags/tag23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7" Type="http://schemas.openxmlformats.org/officeDocument/2006/relationships/image" Target="NULL" TargetMode="Externa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7.xml"/></Relationships>
</file>

<file path=ppt/slideLayouts/_rels/slideLayout50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238.xml"/><Relationship Id="rId7" Type="http://schemas.openxmlformats.org/officeDocument/2006/relationships/image" Target="../media/image4.png"/><Relationship Id="rId2" Type="http://schemas.openxmlformats.org/officeDocument/2006/relationships/tags" Target="../tags/tag237.xml"/><Relationship Id="rId1" Type="http://schemas.openxmlformats.org/officeDocument/2006/relationships/tags" Target="../tags/tag236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240.xml"/><Relationship Id="rId4" Type="http://schemas.openxmlformats.org/officeDocument/2006/relationships/tags" Target="../tags/tag239.xml"/></Relationships>
</file>

<file path=ppt/slideLayouts/_rels/slideLayout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243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242.xml"/><Relationship Id="rId1" Type="http://schemas.openxmlformats.org/officeDocument/2006/relationships/tags" Target="../tags/tag241.xml"/><Relationship Id="rId6" Type="http://schemas.openxmlformats.org/officeDocument/2006/relationships/tags" Target="../tags/tag246.xml"/><Relationship Id="rId5" Type="http://schemas.openxmlformats.org/officeDocument/2006/relationships/tags" Target="../tags/tag245.xml"/><Relationship Id="rId10" Type="http://schemas.openxmlformats.org/officeDocument/2006/relationships/image" Target="../media/image5.png"/><Relationship Id="rId4" Type="http://schemas.openxmlformats.org/officeDocument/2006/relationships/tags" Target="../tags/tag244.xml"/><Relationship Id="rId9" Type="http://schemas.openxmlformats.org/officeDocument/2006/relationships/image" Target="NULL" TargetMode="External"/></Relationships>
</file>

<file path=ppt/slideLayouts/_rels/slideLayout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249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248.xml"/><Relationship Id="rId1" Type="http://schemas.openxmlformats.org/officeDocument/2006/relationships/tags" Target="../tags/tag247.xml"/><Relationship Id="rId6" Type="http://schemas.openxmlformats.org/officeDocument/2006/relationships/tags" Target="../tags/tag252.xml"/><Relationship Id="rId5" Type="http://schemas.openxmlformats.org/officeDocument/2006/relationships/tags" Target="../tags/tag251.xml"/><Relationship Id="rId10" Type="http://schemas.openxmlformats.org/officeDocument/2006/relationships/image" Target="../media/image5.png"/><Relationship Id="rId4" Type="http://schemas.openxmlformats.org/officeDocument/2006/relationships/tags" Target="../tags/tag250.xml"/><Relationship Id="rId9" Type="http://schemas.openxmlformats.org/officeDocument/2006/relationships/image" Target="NULL" TargetMode="External"/></Relationships>
</file>

<file path=ppt/slideLayouts/_rels/slideLayout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255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254.xml"/><Relationship Id="rId1" Type="http://schemas.openxmlformats.org/officeDocument/2006/relationships/tags" Target="../tags/tag253.xml"/><Relationship Id="rId6" Type="http://schemas.openxmlformats.org/officeDocument/2006/relationships/tags" Target="../tags/tag258.xml"/><Relationship Id="rId5" Type="http://schemas.openxmlformats.org/officeDocument/2006/relationships/tags" Target="../tags/tag257.xml"/><Relationship Id="rId10" Type="http://schemas.openxmlformats.org/officeDocument/2006/relationships/image" Target="../media/image5.png"/><Relationship Id="rId4" Type="http://schemas.openxmlformats.org/officeDocument/2006/relationships/tags" Target="../tags/tag256.xml"/><Relationship Id="rId9" Type="http://schemas.openxmlformats.org/officeDocument/2006/relationships/image" Target="NULL" TargetMode="External"/></Relationships>
</file>

<file path=ppt/slideLayouts/_rels/slideLayout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261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10" Type="http://schemas.openxmlformats.org/officeDocument/2006/relationships/image" Target="../media/image7.png"/><Relationship Id="rId4" Type="http://schemas.openxmlformats.org/officeDocument/2006/relationships/tags" Target="../tags/tag262.xml"/><Relationship Id="rId9" Type="http://schemas.openxmlformats.org/officeDocument/2006/relationships/image" Target="NULL" TargetMode="Externa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" Type="http://schemas.openxmlformats.org/officeDocument/2006/relationships/tags" Target="../tags/tag271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27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tags" Target="../tags/tag277.xml"/><Relationship Id="rId7" Type="http://schemas.openxmlformats.org/officeDocument/2006/relationships/image" Target="NULL" TargetMode="External"/><Relationship Id="rId2" Type="http://schemas.openxmlformats.org/officeDocument/2006/relationships/tags" Target="../tags/tag276.xml"/><Relationship Id="rId1" Type="http://schemas.openxmlformats.org/officeDocument/2006/relationships/tags" Target="../tags/tag275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278.xml"/></Relationships>
</file>

<file path=ppt/slideLayouts/_rels/slideLayout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281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280.xml"/><Relationship Id="rId1" Type="http://schemas.openxmlformats.org/officeDocument/2006/relationships/tags" Target="../tags/tag279.xml"/><Relationship Id="rId6" Type="http://schemas.openxmlformats.org/officeDocument/2006/relationships/tags" Target="../tags/tag284.xml"/><Relationship Id="rId5" Type="http://schemas.openxmlformats.org/officeDocument/2006/relationships/tags" Target="../tags/tag283.xml"/><Relationship Id="rId4" Type="http://schemas.openxmlformats.org/officeDocument/2006/relationships/tags" Target="../tags/tag282.xml"/><Relationship Id="rId9" Type="http://schemas.openxmlformats.org/officeDocument/2006/relationships/image" Target="NULL" TargetMode="Externa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tags" Target="../tags/tag287.xml"/><Relationship Id="rId7" Type="http://schemas.openxmlformats.org/officeDocument/2006/relationships/image" Target="NULL" TargetMode="External"/><Relationship Id="rId2" Type="http://schemas.openxmlformats.org/officeDocument/2006/relationships/tags" Target="../tags/tag286.xml"/><Relationship Id="rId1" Type="http://schemas.openxmlformats.org/officeDocument/2006/relationships/tags" Target="../tags/tag285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288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tags" Target="../tags/tag291.xml"/><Relationship Id="rId7" Type="http://schemas.openxmlformats.org/officeDocument/2006/relationships/image" Target="NULL" TargetMode="External"/><Relationship Id="rId2" Type="http://schemas.openxmlformats.org/officeDocument/2006/relationships/tags" Target="../tags/tag290.xml"/><Relationship Id="rId1" Type="http://schemas.openxmlformats.org/officeDocument/2006/relationships/tags" Target="../tags/tag28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29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4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tags" Target="../tags/tag295.xml"/><Relationship Id="rId2" Type="http://schemas.openxmlformats.org/officeDocument/2006/relationships/tags" Target="../tags/tag294.xml"/><Relationship Id="rId1" Type="http://schemas.openxmlformats.org/officeDocument/2006/relationships/tags" Target="../tags/tag293.xml"/><Relationship Id="rId4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tags" Target="../tags/tag298.xml"/><Relationship Id="rId7" Type="http://schemas.openxmlformats.org/officeDocument/2006/relationships/image" Target="NULL" TargetMode="External"/><Relationship Id="rId2" Type="http://schemas.openxmlformats.org/officeDocument/2006/relationships/tags" Target="../tags/tag297.xml"/><Relationship Id="rId1" Type="http://schemas.openxmlformats.org/officeDocument/2006/relationships/tags" Target="../tags/tag296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299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tags" Target="../tags/tag302.xml"/><Relationship Id="rId7" Type="http://schemas.openxmlformats.org/officeDocument/2006/relationships/image" Target="NULL" TargetMode="External"/><Relationship Id="rId2" Type="http://schemas.openxmlformats.org/officeDocument/2006/relationships/tags" Target="../tags/tag301.xml"/><Relationship Id="rId1" Type="http://schemas.openxmlformats.org/officeDocument/2006/relationships/tags" Target="../tags/tag30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30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tags" Target="../tags/tag306.xml"/><Relationship Id="rId7" Type="http://schemas.openxmlformats.org/officeDocument/2006/relationships/image" Target="NULL" TargetMode="External"/><Relationship Id="rId2" Type="http://schemas.openxmlformats.org/officeDocument/2006/relationships/tags" Target="../tags/tag305.xml"/><Relationship Id="rId1" Type="http://schemas.openxmlformats.org/officeDocument/2006/relationships/tags" Target="../tags/tag304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307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tags" Target="../tags/tag310.xml"/><Relationship Id="rId2" Type="http://schemas.openxmlformats.org/officeDocument/2006/relationships/tags" Target="../tags/tag309.xml"/><Relationship Id="rId1" Type="http://schemas.openxmlformats.org/officeDocument/2006/relationships/tags" Target="../tags/tag308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tags" Target="../tags/tag313.xml"/><Relationship Id="rId7" Type="http://schemas.openxmlformats.org/officeDocument/2006/relationships/image" Target="NULL" TargetMode="External"/><Relationship Id="rId2" Type="http://schemas.openxmlformats.org/officeDocument/2006/relationships/tags" Target="../tags/tag312.xml"/><Relationship Id="rId1" Type="http://schemas.openxmlformats.org/officeDocument/2006/relationships/tags" Target="../tags/tag311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314.xml"/></Relationships>
</file>

<file path=ppt/slideLayouts/_rels/slideLayout66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317.xml"/><Relationship Id="rId7" Type="http://schemas.openxmlformats.org/officeDocument/2006/relationships/image" Target="../media/image4.png"/><Relationship Id="rId2" Type="http://schemas.openxmlformats.org/officeDocument/2006/relationships/tags" Target="../tags/tag316.xml"/><Relationship Id="rId1" Type="http://schemas.openxmlformats.org/officeDocument/2006/relationships/tags" Target="../tags/tag315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319.xml"/><Relationship Id="rId4" Type="http://schemas.openxmlformats.org/officeDocument/2006/relationships/tags" Target="../tags/tag318.xml"/></Relationships>
</file>

<file path=ppt/slideLayouts/_rels/slideLayout67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322.xml"/><Relationship Id="rId7" Type="http://schemas.openxmlformats.org/officeDocument/2006/relationships/image" Target="../media/image4.png"/><Relationship Id="rId2" Type="http://schemas.openxmlformats.org/officeDocument/2006/relationships/tags" Target="../tags/tag321.xml"/><Relationship Id="rId1" Type="http://schemas.openxmlformats.org/officeDocument/2006/relationships/tags" Target="../tags/tag320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324.xml"/><Relationship Id="rId4" Type="http://schemas.openxmlformats.org/officeDocument/2006/relationships/tags" Target="../tags/tag323.xml"/></Relationships>
</file>

<file path=ppt/slideLayouts/_rels/slideLayout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27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326.xml"/><Relationship Id="rId1" Type="http://schemas.openxmlformats.org/officeDocument/2006/relationships/tags" Target="../tags/tag325.xml"/><Relationship Id="rId6" Type="http://schemas.openxmlformats.org/officeDocument/2006/relationships/tags" Target="../tags/tag330.xml"/><Relationship Id="rId5" Type="http://schemas.openxmlformats.org/officeDocument/2006/relationships/tags" Target="../tags/tag329.xml"/><Relationship Id="rId10" Type="http://schemas.openxmlformats.org/officeDocument/2006/relationships/image" Target="../media/image5.png"/><Relationship Id="rId4" Type="http://schemas.openxmlformats.org/officeDocument/2006/relationships/tags" Target="../tags/tag328.xml"/><Relationship Id="rId9" Type="http://schemas.openxmlformats.org/officeDocument/2006/relationships/image" Target="NULL" TargetMode="External"/></Relationships>
</file>

<file path=ppt/slideLayouts/_rels/slideLayout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33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332.xml"/><Relationship Id="rId1" Type="http://schemas.openxmlformats.org/officeDocument/2006/relationships/tags" Target="../tags/tag331.xml"/><Relationship Id="rId6" Type="http://schemas.openxmlformats.org/officeDocument/2006/relationships/tags" Target="../tags/tag336.xml"/><Relationship Id="rId5" Type="http://schemas.openxmlformats.org/officeDocument/2006/relationships/tags" Target="../tags/tag335.xml"/><Relationship Id="rId10" Type="http://schemas.openxmlformats.org/officeDocument/2006/relationships/image" Target="../media/image5.png"/><Relationship Id="rId4" Type="http://schemas.openxmlformats.org/officeDocument/2006/relationships/tags" Target="../tags/tag334.xml"/><Relationship Id="rId9" Type="http://schemas.openxmlformats.org/officeDocument/2006/relationships/image" Target="NULL" TargetMode="Externa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7" Type="http://schemas.openxmlformats.org/officeDocument/2006/relationships/image" Target="NULL" TargetMode="Externa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4.xml"/></Relationships>
</file>

<file path=ppt/slideLayouts/_rels/slideLayout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339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338.xml"/><Relationship Id="rId1" Type="http://schemas.openxmlformats.org/officeDocument/2006/relationships/tags" Target="../tags/tag337.xml"/><Relationship Id="rId6" Type="http://schemas.openxmlformats.org/officeDocument/2006/relationships/tags" Target="../tags/tag342.xml"/><Relationship Id="rId5" Type="http://schemas.openxmlformats.org/officeDocument/2006/relationships/tags" Target="../tags/tag341.xml"/><Relationship Id="rId10" Type="http://schemas.openxmlformats.org/officeDocument/2006/relationships/image" Target="../media/image5.png"/><Relationship Id="rId4" Type="http://schemas.openxmlformats.org/officeDocument/2006/relationships/tags" Target="../tags/tag340.xml"/><Relationship Id="rId9" Type="http://schemas.openxmlformats.org/officeDocument/2006/relationships/image" Target="NULL" TargetMode="External"/></Relationships>
</file>

<file path=ppt/slideLayouts/_rels/slideLayout7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345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344.xml"/><Relationship Id="rId1" Type="http://schemas.openxmlformats.org/officeDocument/2006/relationships/tags" Target="../tags/tag343.xml"/><Relationship Id="rId6" Type="http://schemas.openxmlformats.org/officeDocument/2006/relationships/tags" Target="../tags/tag348.xml"/><Relationship Id="rId5" Type="http://schemas.openxmlformats.org/officeDocument/2006/relationships/tags" Target="../tags/tag347.xml"/><Relationship Id="rId10" Type="http://schemas.openxmlformats.org/officeDocument/2006/relationships/image" Target="../media/image7.png"/><Relationship Id="rId4" Type="http://schemas.openxmlformats.org/officeDocument/2006/relationships/tags" Target="../tags/tag346.xml"/><Relationship Id="rId9" Type="http://schemas.openxmlformats.org/officeDocument/2006/relationships/image" Target="NULL" TargetMode="Externa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tags" Target="../tags/tag357.xml"/><Relationship Id="rId2" Type="http://schemas.openxmlformats.org/officeDocument/2006/relationships/tags" Target="../tags/tag356.xml"/><Relationship Id="rId1" Type="http://schemas.openxmlformats.org/officeDocument/2006/relationships/tags" Target="../tags/tag355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5.xml"/><Relationship Id="rId4" Type="http://schemas.openxmlformats.org/officeDocument/2006/relationships/tags" Target="../tags/tag358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tags" Target="../tags/tag361.xml"/><Relationship Id="rId2" Type="http://schemas.openxmlformats.org/officeDocument/2006/relationships/tags" Target="../tags/tag360.xml"/><Relationship Id="rId1" Type="http://schemas.openxmlformats.org/officeDocument/2006/relationships/tags" Target="../tags/tag359.xml"/><Relationship Id="rId5" Type="http://schemas.openxmlformats.org/officeDocument/2006/relationships/image" Target="../media/image2.png"/><Relationship Id="rId4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364.xml"/><Relationship Id="rId7" Type="http://schemas.openxmlformats.org/officeDocument/2006/relationships/slideMaster" Target="../slideMasters/slideMaster5.xml"/><Relationship Id="rId2" Type="http://schemas.openxmlformats.org/officeDocument/2006/relationships/tags" Target="../tags/tag363.xml"/><Relationship Id="rId1" Type="http://schemas.openxmlformats.org/officeDocument/2006/relationships/tags" Target="../tags/tag362.xml"/><Relationship Id="rId6" Type="http://schemas.openxmlformats.org/officeDocument/2006/relationships/tags" Target="../tags/tag367.xml"/><Relationship Id="rId5" Type="http://schemas.openxmlformats.org/officeDocument/2006/relationships/tags" Target="../tags/tag366.xml"/><Relationship Id="rId4" Type="http://schemas.openxmlformats.org/officeDocument/2006/relationships/tags" Target="../tags/tag365.xml"/><Relationship Id="rId9" Type="http://schemas.openxmlformats.org/officeDocument/2006/relationships/image" Target="NULL" TargetMode="Externa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tags" Target="../tags/tag370.xml"/><Relationship Id="rId7" Type="http://schemas.openxmlformats.org/officeDocument/2006/relationships/image" Target="NULL" TargetMode="External"/><Relationship Id="rId2" Type="http://schemas.openxmlformats.org/officeDocument/2006/relationships/tags" Target="../tags/tag369.xml"/><Relationship Id="rId1" Type="http://schemas.openxmlformats.org/officeDocument/2006/relationships/tags" Target="../tags/tag368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5.xml"/><Relationship Id="rId4" Type="http://schemas.openxmlformats.org/officeDocument/2006/relationships/tags" Target="../tags/tag37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tags" Target="../tags/tag374.xml"/><Relationship Id="rId7" Type="http://schemas.openxmlformats.org/officeDocument/2006/relationships/image" Target="NULL" TargetMode="External"/><Relationship Id="rId2" Type="http://schemas.openxmlformats.org/officeDocument/2006/relationships/tags" Target="../tags/tag373.xml"/><Relationship Id="rId1" Type="http://schemas.openxmlformats.org/officeDocument/2006/relationships/tags" Target="../tags/tag372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5.xml"/><Relationship Id="rId4" Type="http://schemas.openxmlformats.org/officeDocument/2006/relationships/tags" Target="../tags/tag375.xml"/></Relationships>
</file>

<file path=ppt/slideLayouts/_rels/slideLayout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378.xml"/><Relationship Id="rId7" Type="http://schemas.openxmlformats.org/officeDocument/2006/relationships/image" Target="NULL" TargetMode="External"/><Relationship Id="rId2" Type="http://schemas.openxmlformats.org/officeDocument/2006/relationships/tags" Target="../tags/tag377.xml"/><Relationship Id="rId1" Type="http://schemas.openxmlformats.org/officeDocument/2006/relationships/tags" Target="../tags/tag376.xml"/><Relationship Id="rId6" Type="http://schemas.openxmlformats.org/officeDocument/2006/relationships/image" Target="../media/image8.png"/><Relationship Id="rId5" Type="http://schemas.openxmlformats.org/officeDocument/2006/relationships/slideMaster" Target="../slideMasters/slideMaster5.xml"/><Relationship Id="rId4" Type="http://schemas.openxmlformats.org/officeDocument/2006/relationships/tags" Target="../tags/tag379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tags" Target="../tags/tag382.xml"/><Relationship Id="rId2" Type="http://schemas.openxmlformats.org/officeDocument/2006/relationships/tags" Target="../tags/tag381.xml"/><Relationship Id="rId1" Type="http://schemas.openxmlformats.org/officeDocument/2006/relationships/tags" Target="../tags/tag380.xml"/><Relationship Id="rId4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tags" Target="../tags/tag385.xml"/><Relationship Id="rId7" Type="http://schemas.openxmlformats.org/officeDocument/2006/relationships/image" Target="NULL" TargetMode="External"/><Relationship Id="rId2" Type="http://schemas.openxmlformats.org/officeDocument/2006/relationships/tags" Target="../tags/tag384.xml"/><Relationship Id="rId1" Type="http://schemas.openxmlformats.org/officeDocument/2006/relationships/tags" Target="../tags/tag383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5.xml"/><Relationship Id="rId4" Type="http://schemas.openxmlformats.org/officeDocument/2006/relationships/tags" Target="../tags/tag386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7" Type="http://schemas.openxmlformats.org/officeDocument/2006/relationships/image" Target="NULL" TargetMode="Externa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8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tags" Target="../tags/tag389.xml"/><Relationship Id="rId7" Type="http://schemas.openxmlformats.org/officeDocument/2006/relationships/image" Target="NULL" TargetMode="External"/><Relationship Id="rId2" Type="http://schemas.openxmlformats.org/officeDocument/2006/relationships/tags" Target="../tags/tag388.xml"/><Relationship Id="rId1" Type="http://schemas.openxmlformats.org/officeDocument/2006/relationships/tags" Target="../tags/tag387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5.xml"/><Relationship Id="rId4" Type="http://schemas.openxmlformats.org/officeDocument/2006/relationships/tags" Target="../tags/tag390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tags" Target="../tags/tag393.xml"/><Relationship Id="rId7" Type="http://schemas.openxmlformats.org/officeDocument/2006/relationships/image" Target="NULL" TargetMode="External"/><Relationship Id="rId2" Type="http://schemas.openxmlformats.org/officeDocument/2006/relationships/tags" Target="../tags/tag392.xml"/><Relationship Id="rId1" Type="http://schemas.openxmlformats.org/officeDocument/2006/relationships/tags" Target="../tags/tag391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5.xml"/><Relationship Id="rId4" Type="http://schemas.openxmlformats.org/officeDocument/2006/relationships/tags" Target="../tags/tag394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tags" Target="../tags/tag397.xml"/><Relationship Id="rId2" Type="http://schemas.openxmlformats.org/officeDocument/2006/relationships/tags" Target="../tags/tag396.xml"/><Relationship Id="rId1" Type="http://schemas.openxmlformats.org/officeDocument/2006/relationships/tags" Target="../tags/tag395.xml"/><Relationship Id="rId5" Type="http://schemas.openxmlformats.org/officeDocument/2006/relationships/image" Target="../media/image1.png"/><Relationship Id="rId4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tags" Target="../tags/tag400.xml"/><Relationship Id="rId7" Type="http://schemas.openxmlformats.org/officeDocument/2006/relationships/image" Target="NULL" TargetMode="External"/><Relationship Id="rId2" Type="http://schemas.openxmlformats.org/officeDocument/2006/relationships/tags" Target="../tags/tag399.xml"/><Relationship Id="rId1" Type="http://schemas.openxmlformats.org/officeDocument/2006/relationships/tags" Target="../tags/tag398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5.xml"/><Relationship Id="rId4" Type="http://schemas.openxmlformats.org/officeDocument/2006/relationships/tags" Target="../tags/tag401.xml"/></Relationships>
</file>

<file path=ppt/slideLayouts/_rels/slideLayout84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404.xml"/><Relationship Id="rId7" Type="http://schemas.openxmlformats.org/officeDocument/2006/relationships/image" Target="../media/image4.png"/><Relationship Id="rId2" Type="http://schemas.openxmlformats.org/officeDocument/2006/relationships/tags" Target="../tags/tag403.xml"/><Relationship Id="rId1" Type="http://schemas.openxmlformats.org/officeDocument/2006/relationships/tags" Target="../tags/tag402.xml"/><Relationship Id="rId6" Type="http://schemas.openxmlformats.org/officeDocument/2006/relationships/slideMaster" Target="../slideMasters/slideMaster5.xml"/><Relationship Id="rId5" Type="http://schemas.openxmlformats.org/officeDocument/2006/relationships/tags" Target="../tags/tag406.xml"/><Relationship Id="rId4" Type="http://schemas.openxmlformats.org/officeDocument/2006/relationships/tags" Target="../tags/tag405.xml"/></Relationships>
</file>

<file path=ppt/slideLayouts/_rels/slideLayout85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409.xml"/><Relationship Id="rId7" Type="http://schemas.openxmlformats.org/officeDocument/2006/relationships/image" Target="../media/image4.png"/><Relationship Id="rId2" Type="http://schemas.openxmlformats.org/officeDocument/2006/relationships/tags" Target="../tags/tag408.xml"/><Relationship Id="rId1" Type="http://schemas.openxmlformats.org/officeDocument/2006/relationships/tags" Target="../tags/tag407.xml"/><Relationship Id="rId6" Type="http://schemas.openxmlformats.org/officeDocument/2006/relationships/slideMaster" Target="../slideMasters/slideMaster5.xml"/><Relationship Id="rId5" Type="http://schemas.openxmlformats.org/officeDocument/2006/relationships/tags" Target="../tags/tag411.xml"/><Relationship Id="rId4" Type="http://schemas.openxmlformats.org/officeDocument/2006/relationships/tags" Target="../tags/tag410.xml"/></Relationships>
</file>

<file path=ppt/slideLayouts/_rels/slideLayout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414.xml"/><Relationship Id="rId7" Type="http://schemas.openxmlformats.org/officeDocument/2006/relationships/slideMaster" Target="../slideMasters/slideMaster5.xml"/><Relationship Id="rId2" Type="http://schemas.openxmlformats.org/officeDocument/2006/relationships/tags" Target="../tags/tag413.xml"/><Relationship Id="rId1" Type="http://schemas.openxmlformats.org/officeDocument/2006/relationships/tags" Target="../tags/tag412.xml"/><Relationship Id="rId6" Type="http://schemas.openxmlformats.org/officeDocument/2006/relationships/tags" Target="../tags/tag417.xml"/><Relationship Id="rId5" Type="http://schemas.openxmlformats.org/officeDocument/2006/relationships/tags" Target="../tags/tag416.xml"/><Relationship Id="rId10" Type="http://schemas.openxmlformats.org/officeDocument/2006/relationships/image" Target="../media/image5.png"/><Relationship Id="rId4" Type="http://schemas.openxmlformats.org/officeDocument/2006/relationships/tags" Target="../tags/tag415.xml"/><Relationship Id="rId9" Type="http://schemas.openxmlformats.org/officeDocument/2006/relationships/image" Target="NULL" TargetMode="External"/></Relationships>
</file>

<file path=ppt/slideLayouts/_rels/slideLayout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420.xml"/><Relationship Id="rId7" Type="http://schemas.openxmlformats.org/officeDocument/2006/relationships/slideMaster" Target="../slideMasters/slideMaster5.xml"/><Relationship Id="rId2" Type="http://schemas.openxmlformats.org/officeDocument/2006/relationships/tags" Target="../tags/tag419.xml"/><Relationship Id="rId1" Type="http://schemas.openxmlformats.org/officeDocument/2006/relationships/tags" Target="../tags/tag418.xml"/><Relationship Id="rId6" Type="http://schemas.openxmlformats.org/officeDocument/2006/relationships/tags" Target="../tags/tag423.xml"/><Relationship Id="rId5" Type="http://schemas.openxmlformats.org/officeDocument/2006/relationships/tags" Target="../tags/tag422.xml"/><Relationship Id="rId10" Type="http://schemas.openxmlformats.org/officeDocument/2006/relationships/image" Target="../media/image5.png"/><Relationship Id="rId4" Type="http://schemas.openxmlformats.org/officeDocument/2006/relationships/tags" Target="../tags/tag421.xml"/><Relationship Id="rId9" Type="http://schemas.openxmlformats.org/officeDocument/2006/relationships/image" Target="NULL" TargetMode="External"/></Relationships>
</file>

<file path=ppt/slideLayouts/_rels/slideLayout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426.xml"/><Relationship Id="rId7" Type="http://schemas.openxmlformats.org/officeDocument/2006/relationships/slideMaster" Target="../slideMasters/slideMaster5.xml"/><Relationship Id="rId2" Type="http://schemas.openxmlformats.org/officeDocument/2006/relationships/tags" Target="../tags/tag425.xml"/><Relationship Id="rId1" Type="http://schemas.openxmlformats.org/officeDocument/2006/relationships/tags" Target="../tags/tag424.xml"/><Relationship Id="rId6" Type="http://schemas.openxmlformats.org/officeDocument/2006/relationships/tags" Target="../tags/tag429.xml"/><Relationship Id="rId5" Type="http://schemas.openxmlformats.org/officeDocument/2006/relationships/tags" Target="../tags/tag428.xml"/><Relationship Id="rId10" Type="http://schemas.openxmlformats.org/officeDocument/2006/relationships/image" Target="../media/image5.png"/><Relationship Id="rId4" Type="http://schemas.openxmlformats.org/officeDocument/2006/relationships/tags" Target="../tags/tag427.xml"/><Relationship Id="rId9" Type="http://schemas.openxmlformats.org/officeDocument/2006/relationships/image" Target="NULL" TargetMode="External"/></Relationships>
</file>

<file path=ppt/slideLayouts/_rels/slideLayout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432.xml"/><Relationship Id="rId7" Type="http://schemas.openxmlformats.org/officeDocument/2006/relationships/slideMaster" Target="../slideMasters/slideMaster5.xml"/><Relationship Id="rId2" Type="http://schemas.openxmlformats.org/officeDocument/2006/relationships/tags" Target="../tags/tag431.xml"/><Relationship Id="rId1" Type="http://schemas.openxmlformats.org/officeDocument/2006/relationships/tags" Target="../tags/tag430.xml"/><Relationship Id="rId6" Type="http://schemas.openxmlformats.org/officeDocument/2006/relationships/tags" Target="../tags/tag435.xml"/><Relationship Id="rId5" Type="http://schemas.openxmlformats.org/officeDocument/2006/relationships/tags" Target="../tags/tag434.xml"/><Relationship Id="rId10" Type="http://schemas.openxmlformats.org/officeDocument/2006/relationships/image" Target="../media/image7.png"/><Relationship Id="rId4" Type="http://schemas.openxmlformats.org/officeDocument/2006/relationships/tags" Target="../tags/tag433.xml"/><Relationship Id="rId9" Type="http://schemas.openxmlformats.org/officeDocument/2006/relationships/image" Target="NULL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7" Type="http://schemas.openxmlformats.org/officeDocument/2006/relationships/image" Target="NULL" TargetMode="Externa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2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tags" Target="../tags/tag444.xml"/><Relationship Id="rId2" Type="http://schemas.openxmlformats.org/officeDocument/2006/relationships/tags" Target="../tags/tag443.xml"/><Relationship Id="rId1" Type="http://schemas.openxmlformats.org/officeDocument/2006/relationships/tags" Target="../tags/tag442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445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tags" Target="../tags/tag448.xml"/><Relationship Id="rId2" Type="http://schemas.openxmlformats.org/officeDocument/2006/relationships/tags" Target="../tags/tag447.xml"/><Relationship Id="rId1" Type="http://schemas.openxmlformats.org/officeDocument/2006/relationships/tags" Target="../tags/tag446.xml"/><Relationship Id="rId5" Type="http://schemas.openxmlformats.org/officeDocument/2006/relationships/image" Target="../media/image2.png"/><Relationship Id="rId4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451.xml"/><Relationship Id="rId7" Type="http://schemas.openxmlformats.org/officeDocument/2006/relationships/slideMaster" Target="../slideMasters/slideMaster6.xml"/><Relationship Id="rId2" Type="http://schemas.openxmlformats.org/officeDocument/2006/relationships/tags" Target="../tags/tag450.xml"/><Relationship Id="rId1" Type="http://schemas.openxmlformats.org/officeDocument/2006/relationships/tags" Target="../tags/tag449.xml"/><Relationship Id="rId6" Type="http://schemas.openxmlformats.org/officeDocument/2006/relationships/tags" Target="../tags/tag454.xml"/><Relationship Id="rId5" Type="http://schemas.openxmlformats.org/officeDocument/2006/relationships/tags" Target="../tags/tag453.xml"/><Relationship Id="rId4" Type="http://schemas.openxmlformats.org/officeDocument/2006/relationships/tags" Target="../tags/tag452.xml"/><Relationship Id="rId9" Type="http://schemas.openxmlformats.org/officeDocument/2006/relationships/image" Target="NULL" TargetMode="Externa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tags" Target="../tags/tag457.xml"/><Relationship Id="rId7" Type="http://schemas.openxmlformats.org/officeDocument/2006/relationships/image" Target="NULL" TargetMode="External"/><Relationship Id="rId2" Type="http://schemas.openxmlformats.org/officeDocument/2006/relationships/tags" Target="../tags/tag456.xml"/><Relationship Id="rId1" Type="http://schemas.openxmlformats.org/officeDocument/2006/relationships/tags" Target="../tags/tag455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458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tags" Target="../tags/tag461.xml"/><Relationship Id="rId7" Type="http://schemas.openxmlformats.org/officeDocument/2006/relationships/image" Target="NULL" TargetMode="External"/><Relationship Id="rId2" Type="http://schemas.openxmlformats.org/officeDocument/2006/relationships/tags" Target="../tags/tag460.xml"/><Relationship Id="rId1" Type="http://schemas.openxmlformats.org/officeDocument/2006/relationships/tags" Target="../tags/tag459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462.xml"/></Relationships>
</file>

<file path=ppt/slideLayouts/_rels/slideLayout9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465.xml"/><Relationship Id="rId7" Type="http://schemas.openxmlformats.org/officeDocument/2006/relationships/image" Target="NULL" TargetMode="External"/><Relationship Id="rId2" Type="http://schemas.openxmlformats.org/officeDocument/2006/relationships/tags" Target="../tags/tag464.xml"/><Relationship Id="rId1" Type="http://schemas.openxmlformats.org/officeDocument/2006/relationships/tags" Target="../tags/tag463.xml"/><Relationship Id="rId6" Type="http://schemas.openxmlformats.org/officeDocument/2006/relationships/image" Target="../media/image8.png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466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tags" Target="../tags/tag469.xml"/><Relationship Id="rId2" Type="http://schemas.openxmlformats.org/officeDocument/2006/relationships/tags" Target="../tags/tag468.xml"/><Relationship Id="rId1" Type="http://schemas.openxmlformats.org/officeDocument/2006/relationships/tags" Target="../tags/tag467.xml"/><Relationship Id="rId4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tags" Target="../tags/tag472.xml"/><Relationship Id="rId7" Type="http://schemas.openxmlformats.org/officeDocument/2006/relationships/image" Target="NULL" TargetMode="External"/><Relationship Id="rId2" Type="http://schemas.openxmlformats.org/officeDocument/2006/relationships/tags" Target="../tags/tag471.xml"/><Relationship Id="rId1" Type="http://schemas.openxmlformats.org/officeDocument/2006/relationships/tags" Target="../tags/tag470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473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tags" Target="../tags/tag476.xml"/><Relationship Id="rId7" Type="http://schemas.openxmlformats.org/officeDocument/2006/relationships/image" Target="NULL" TargetMode="External"/><Relationship Id="rId2" Type="http://schemas.openxmlformats.org/officeDocument/2006/relationships/tags" Target="../tags/tag475.xml"/><Relationship Id="rId1" Type="http://schemas.openxmlformats.org/officeDocument/2006/relationships/tags" Target="../tags/tag474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477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tags" Target="../tags/tag480.xml"/><Relationship Id="rId7" Type="http://schemas.openxmlformats.org/officeDocument/2006/relationships/image" Target="NULL" TargetMode="External"/><Relationship Id="rId2" Type="http://schemas.openxmlformats.org/officeDocument/2006/relationships/tags" Target="../tags/tag479.xml"/><Relationship Id="rId1" Type="http://schemas.openxmlformats.org/officeDocument/2006/relationships/tags" Target="../tags/tag478.xml"/><Relationship Id="rId6" Type="http://schemas.openxmlformats.org/officeDocument/2006/relationships/image" Target="../media/image4.png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48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ED5EA9DC-612C-491C-87C6-72889A007C7C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CE886062-C113-4F90-91A0-27CCABA08DF0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11415E2-D8F6-4813-B19E-EFBB98CF78C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DC07BCA4-F4ED-4FB8-819F-CE14AABBEE1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39D67911-6055-4270-8A78-F9392C9C3D8E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14B6DAAE-1C9B-4CB2-BF47-6D60ED8C491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393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5AB4354E-BCC3-42C3-9F37-F49BCF28BB46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0C6CD39-357A-41C1-BAC6-945CA1F9862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D6C637E3-1A70-4CE4-A37B-947B2FE6378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92F77F57-911A-42B5-B057-EE72FFECB22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97DF956E-225F-465A-A61B-1DB55550BAD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30703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400C2612-09C3-4CBB-88FE-7BCEDE75659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A994856-7105-4B25-8DB5-49AEAA18062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9684748C-A7D7-4152-BAC0-F91A18BC3DC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AE76DE9A-6798-4B4C-9BF1-31B02C7C58F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B43A7D80-4190-4F0F-9536-22DD5112F89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566583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554E85C4-7FA9-43DD-876B-D9D3369583BC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7FCCE35C-AC34-450A-9152-1D9752E27BB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95B528C-E904-48DA-8D4D-89C40F28861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403684B2-FCDC-45A2-A6E3-93DA21375771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2B233E4A-236A-4EF9-97D4-5548EE94014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789D33D-D55E-43CB-8BE6-BAAD9621328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30859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80BCD80-3EAD-4ED7-97F9-7D09FDCE5C4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0D127A7B-4DFE-4347-850D-D4D170D18207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A63A46C9-73D0-45B7-97C2-1F11A3BDF4D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2BDD898-EB01-41C6-A47A-8EB100BCF44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57130011-6179-4959-A53D-650A5E31517A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44B42B1E-FD40-433F-89FC-0FCD11359C63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47C9803-F1BE-4D68-8656-44B4CC5BD3F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02889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5BDB60D-EEC9-4CC5-AE9E-6DBBDBC9CBF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4201F6C4-DDC8-4F92-BD5C-EBD0DDAC71B2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AFED17FA-088B-46C9-A441-FA37A5347053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E793957-C7E7-45BC-A59E-AD5B3A34F65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08C2DF0D-E106-472E-BD09-27A17128BDBA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838AE369-1366-4AD0-8149-A3169994638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7FE00F6-5512-41C5-9B8E-B18A542EC4E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038940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DA72878-84FD-4C6E-84D7-8E9CF29C61A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F6B2A36A-6A1C-414A-BD29-9A82858FD68E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AA5C1707-0EC1-4CCD-AA31-FFA2C666F676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8BDDEE77-B4CE-4855-B96E-09B97676050B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CE28F1D-6A92-4B4F-92F5-CF3ACDB8D16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B7EDBB7C-FE78-4ACF-9F21-9BBA78FB11D4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2C05EAB7-8524-4F02-AFF4-2D45B7F596B2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9779C5A-559A-4508-B154-06059FCE791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800492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0F33080-90AB-4EC3-BD37-7B172D626B0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8109ED12-72D4-4E1E-A232-9D91313FDFCF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077769A6-B41F-45C8-ABF8-94F729312BAB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5893F590-AD54-49F4-8833-E1ECF01556DB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970A943-D48D-40B1-B470-88338701530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3944C181-7825-40E9-9FB2-93F2AD0E38BD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A3CC08AA-AC2B-4491-BA73-9EAA4060A9C7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26AD774-8253-48B8-8357-4D85BB8480F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97482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FDFAC78-4341-4075-9135-F2B1AB45C99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ACBE1589-9821-4FCD-A595-EC894117B29C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0F719DB7-E947-4EA0-977E-7A1384BA0701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1A6D2E89-54B3-4FBE-9CCE-F161E1788E77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B1678C1-8767-4C9A-8EB0-F310E730CC8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CCE3B452-8913-4EA1-BC06-88DC7829F64B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8C5AF624-CA09-43EF-815B-7F348CBBEC90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3E0CD7C-AA83-4A4D-BD6C-D2EF379E832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59259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248412C-3EFA-4AEE-9E56-47174CBB11E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21203B17-DEA8-4B6D-842E-5DAD565D039E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E4ADF679-F9A1-41C7-98C2-40BD26BCE267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D1B8B480-85CC-4961-B3A7-1BEF399C97AE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483C239-8CF4-4D44-8870-C1AE3FA5C68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1E9D838C-AE2B-405C-AC0F-FF82573C304B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04049695-3958-4B30-9E60-08FF9BABFD3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73464D7-7F89-46D7-ACEB-DA499BC5B99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41295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1AC02234-3018-44F1-BF38-C8ADDF8468A1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3675D654-9664-4D99-A9A7-F1A84C6DAA8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45BF3E3-9239-47C1-8E01-9E560FDAD64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28F8D032-857F-4DBE-A55E-DB61822F277E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4EEA263F-0D97-4207-8C44-B6AC8F6AE9F5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53B5BC74-2379-44A0-BBDC-362EBB2986D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719179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1FB00DBE-BBCE-4C9A-8642-A595B745DBD4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2BD9825B-52DD-43FE-B4AD-4D13D06194A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B6BED72-9D52-41B3-A569-00E5E728210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96BF1EC5-7123-499A-B462-AEC0D7DE7FD4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BC483997-A9C8-4EBB-BC74-D9149F10D5B5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30E2327-014C-430D-BC67-0DCCA3D3247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8482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0DDE5547-82D1-4FA6-8E5B-610C67748646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8CD7D830-2D80-4626-A7A9-4127BAFB119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79ED1A6-9AAC-42BB-8151-C32397007D4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187903DF-AF31-4081-811C-4876C5D058E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7661ACF8-4404-4D8D-AB35-4484417CAF0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012AD81-780D-478D-8BD7-18092A8E5EB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21631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4849B2BF-7E42-443F-96C1-69A19E81960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D540036-EFF3-456B-A298-3452026CDE85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6769B27-1C6A-406C-9D86-80BBACCE1AD5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781DDF28-C8C0-4049-9439-7466DA04E9A1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D011386-EF56-4FB0-B3EB-9CD745D7079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A96BC81C-D01B-4DB2-827D-F592B2193E1E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61CE8440-FF51-4571-AC1B-BD7166993C87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11FA05B-703F-4B92-972E-6D1DDA8EFE0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7913138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3FF0FCDC-73FA-4EE8-8605-A9F76EA9B747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7C3EA66A-F565-4041-8F78-62C9B4B7900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63072CF-25C6-44EC-8269-CF2DCD979A3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26296FEF-EE35-4AFE-8DD9-F87C37ED924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8ABB51A6-3D76-4BEB-872C-3B822B35C4E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E4FA3EB-48AF-48AF-984F-0E5C6475982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32805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15DB1ED9-39B9-4EEA-85DC-92F378EACEB3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DF5977EC-DD6F-4D21-A4E0-30D230A3041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5544685-078C-4795-9362-49E95D14AE6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9A7123A3-F90D-44AB-A65D-481F48093A7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0913C967-C2A5-410B-AEC3-2235F212A38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4BD476B-E5AB-41AF-BE06-BCE429C617E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232959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2FBF709E-BE07-44A9-8495-F4AC00E5518F}"/>
              </a:ext>
            </a:extLst>
          </p:cNvPr>
          <p:cNvPicPr>
            <a:picLocks noChangeArrowheads="1"/>
          </p:cNvPicPr>
          <p:nvPr userDrawn="1"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E7E97588-5A5E-468C-A14B-B4047657E54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EBBA9E40-A210-45D9-9DC2-666B7E5E99B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EFEF26B-3026-4CF4-A2E6-6275485A4B2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EAFB393A-70E3-4633-9BEC-C9887429594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5F352BD6-449C-469A-9753-5A69DE084AC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07B919D-986F-4701-B746-3AF20003B95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012256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D4C3A29-D8E2-4C0C-8915-BEBEE2FD5490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B97BB77-8C13-4B0E-9DE3-91002D79F31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E18C7EE-8DB6-4FA8-ACDB-437A8F484144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071211-5EAC-4979-820E-2644F9265B2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D04915A-C8CA-44D9-8254-4EC1CF412D1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818030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5813859E-FA7E-4A38-8EE0-4739FE695E21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AE0350F8-D423-4324-8B21-4F126BFAD1A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65D0AE6-61D2-478F-B753-B8674FBD6EE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7AE09B27-298F-48B3-A214-A88EF4682C6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97B15D90-1A83-4743-9A38-45BE66DE359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A5D20E7-8E34-4C7A-98F3-5F97D4360DF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049575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4942F978-541E-4534-A041-D70EB58BD2D5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07AF6C13-292B-448B-B94F-2A9FD77C57E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F6AE465-1E98-4097-A2A5-5E52716A256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94005ED1-E424-4B3B-BE67-EA2EAB8BC38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25D3A9B0-65B0-4D6F-9207-A187EF058F7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E857C65-890E-439A-A2C4-E278673A9DC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01783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B0F3C8E8-83B6-4315-97E0-C26025009AE1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9B893A4E-ED97-4300-A88A-52A42911A3C0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35710E2-B72E-4067-AA88-9A8AD24C734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ED22260F-FD7A-4B87-85B5-59AB0573B23F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6ACF1AB6-8818-4BA4-BD46-F172D6D76BFB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528939A-5F78-4095-8907-6CCE090CAE2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881106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8E49E50E-8237-45F9-9E51-BE37A13F1BB6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FAB6563-5B15-4FA2-A240-F4BDCC17861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E8E79737-F877-441C-9EF6-6E177A4D41B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59119553-CC9F-4424-8C28-6EBE58F58FB7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320A8821-73C7-4C82-AE4D-698FAA8303D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959192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6D5D6933-A650-4959-9176-78391C037745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7D554454-D4BE-4F20-82D2-40F9D48245E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B13F5E1-5CD2-4636-BB89-08FB5CEBF2E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A724E008-34F6-402B-BD21-ADEAA8F1A331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F510813D-6F3F-4F5F-8615-CACE53B8ACE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6A79ED-DFD7-4409-9524-90B4318DDC3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1974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56A71A7-38A7-4A72-B33F-3C9525AA83F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DCDC0242-56AF-4129-9487-73B806797FD4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538088CD-F164-4FA9-928C-C334EB74553C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3CDA9FD-43F0-4010-83BC-F8725849299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5BDF82AB-40D4-48D9-B829-9150FE30129F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B33587D3-9E50-41E1-857F-E4FBA830448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B7BE525-E2A3-4B75-BEBD-610693EF441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498586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44DBDBC-70D3-4B2A-A0EA-AE3A3B2865F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1052C932-1211-4FFB-8327-20AE85391168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4F1B90A1-BBAE-4476-93B9-B9D25E6E900C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047BC4F-93B3-4E83-88B5-5C99A7D48E5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787BDE71-2CF3-473A-A744-577D544EF5BF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D5424D21-6EDD-4CCA-84A2-2DE7CF2D4F23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120B293-BA3E-4E12-BF9D-E6D16BF5909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376941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F0877E3-8EDF-4E20-8A0B-27F96AE3454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780FAEFF-C7E5-493E-9942-2C99D4372C4C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4722604A-4405-49B8-9450-9426FBFF6881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A0B3527-59B3-41C6-8031-7CE224CBFFA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FDA367FA-1FAC-4E7B-A978-0F250AE9150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289C8695-7634-4279-A66F-03B7E345FD7B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C99BCA3-6A55-4056-AF3E-5F8C2846FE4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74824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5846E64-5192-4B3C-B016-E714FCEB223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0448B93E-8DB4-424A-A42E-6096175EAE52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60E0CCDF-4133-4354-8DC5-B7900B31E0A8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36654C82-B549-485B-9418-668A6701634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9ED18B7-5FDD-46DF-AF6B-6970A066974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69619A46-E12C-451E-A21F-25302CBD4D3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70F9C74A-9048-4610-87E8-205B487E839D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D5F9AF2-4299-41A8-B382-A6545411CEA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7337679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BF53D82-B2C5-4611-ADBA-0436680E189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5A2DFA99-093C-41CA-88E1-6EBE472E7F87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884BDABE-FB25-42A7-A707-31698D76CDE6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FE37408E-7A9B-4A2C-903E-FBA5BA4BC062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1EE5589-691F-4AB5-9252-66CA6BE0A87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DBEB62A0-AC14-4E97-9568-9DE3CE8AF1AA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772AF4CC-F6FF-45ED-A4BB-CED786BBDE6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42103AF-0D39-4A87-A8CB-9B65BFB3B40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4394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FB0E08C-337F-43F1-A913-0129C2A086C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4A672ADB-174E-444F-B9EC-C41A5B7088B3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F7627C9F-13BF-4BE8-8DFA-D0A60F289A5B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A9CE89AE-B1C0-4BFD-AB80-0F9D594B2E2C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B7D1971-9322-40B5-9988-702F148B894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FCF858C6-530A-4E0F-B548-38744D46B47B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6AFC2CBD-499D-4E0C-8DB8-2BB970B843DF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D41436-A2C0-4CA0-B208-34CFA51BD11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3236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95E8942-D5EA-475E-9C79-830BDBD3774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48FDBFFE-F84C-43C2-B1F1-ADF3FADC9EAF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7B686F7B-87C4-4BB3-A0A8-2256DCB5C0D6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70AAFCBD-4900-479F-A68C-2CCA7CE82F78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470A5B7-DC97-4E20-8989-F95C93AFD22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A7038DFE-07EB-4210-A6D0-458C481562F7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EB3290E0-618F-44C3-8609-EB799617F03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2E141F0-9939-4CE4-B24A-57840B4DEA8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019577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85629964-66CE-437B-8E49-EAF2143D47D6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D992A455-FDCC-4CB4-8C2E-AE9299F70F2B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8550EE2-72D4-4726-9CF4-3A7FF44F9C3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5DE3DBD2-1C2C-4EE8-845B-B7E1FB08949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25A53B82-2956-4B20-B8D7-322C0BE65AB5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64D763BC-C3FA-4852-856B-280FE6E294A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236251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68D2CDE6-C9D6-4A26-BB57-9266C6541330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28905735-5F7C-402E-B322-94B982AADCE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3EE4F72-0672-446F-BACC-B55D00F77C9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33B9857E-5D55-4A59-A5E6-1C0A639738D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D288C80-4B60-47EB-8D5C-E454AB22F5D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51743EF-3E73-435C-BD14-AF3295E8CD3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460193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4A387193-2CA7-4769-92BD-492F307C6BDD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A31DD47C-6498-4620-A0E9-B6EBB0C7AA76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16CB132B-C465-4DB9-8047-1E8406171DC8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08BFEEAF-CF1B-486D-A988-0A7BC7098C0D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B11FB37-E198-41D3-99EB-9C817EDFF0C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3C6E4B13-6325-4CA8-8D91-344532B2D338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0AC7D2BA-6637-4458-8AD0-54130E4C974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6229058-B569-4771-8295-5AB3D124D10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77837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003C3125-59B6-42AD-95F1-B2D8A9F3D1A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F50D6590-5141-4AFE-AD7C-6E3326E7D44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6499385-9EC5-44A9-B70C-187B4481C85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0AB47CE0-0F2E-4528-B2C5-EB7F7944A68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FBE25837-A2BC-4FB0-9EE0-724BF70F933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CF926D7-8625-4B5E-B49C-1A47FC267A0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72652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9CD7A70-0CF4-409A-A168-31AA148A1BD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7E136DAF-A8B1-49B4-A518-6B5AFFB04176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C896CEA5-2FF7-43B4-ADAA-FAFDA1A88A62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AD029F8-F99C-42A2-A40B-3EC45DE53D7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A4A21EDF-634E-4DEE-AE27-D02939DB39A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06050B04-A2C2-4935-9DDD-FFEAA2836125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00AE6A-5EB8-419A-93B0-55573F0C091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9470547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1F609D29-DF63-4969-9E78-847370FF4A0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811B9C7A-1717-4348-B582-77EA0D560C39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43F34BB-A2A6-4D40-837B-A8EB0BD3968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7BC7E517-8947-48A1-9BB7-727551A2D21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CD3DCEC5-8496-4320-9C73-E9311134E0EE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547AE0-5610-4B46-9982-EA8482872A0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897760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48AC126B-0420-40F3-A76B-22ACCD13C301}"/>
              </a:ext>
            </a:extLst>
          </p:cNvPr>
          <p:cNvPicPr>
            <a:picLocks noChangeArrowheads="1"/>
          </p:cNvPicPr>
          <p:nvPr userDrawn="1"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8CCDE7D6-DB8A-4DDB-B89F-28B523FE1DE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AD60A27B-1EE0-4748-AE66-3FDCD7B64F8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0B171B5-F7AB-4DAB-87C1-1F32EB2CE39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BBE4ACDE-3ECE-4BE6-9098-5BC7A17AAF2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2EDD9A1A-FC4E-4FEE-97D2-4568BFB49B65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9653AC-374D-401C-AC0E-D4B33033FE4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3332655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E473907-37F5-47DE-920C-2EF5CA38CDF9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5F3E1A6-9A7C-49FD-A6A8-54AF221387C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7EDC99A-3047-451A-B916-78189D3B795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75D198-C096-415A-AD2E-5D1C5A158E2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E32B61E-2AFB-4433-A970-67242332F40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97707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4E96B3A5-6771-4AC4-906E-5B7719A70DA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21DBE5F3-01FA-4C95-B446-0DF611EAF75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BD94650-0296-4571-B217-04EB6ACAB31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56348358-3128-4BC6-92B2-790739E2E51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295982E4-CB81-4E48-983C-B659F0BB6C0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74F1FBD-F225-40BA-B69B-22D89EBC7ED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97611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4668AD5D-76F6-4EED-B50A-C8D849A40102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0183AF0-C033-4728-AFE3-B182BD491D1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62FF2F9-A7AF-42AC-9CC5-F8AC0C7EC01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122F34DE-397A-42CD-BA6E-30B86D09DAF1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E247443C-17D1-45DE-B6EC-8D6FF3FAAC8E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4E5CEAE-8B76-4F02-B517-9B82FB0A886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909344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5CC6B805-EEDE-405E-8C5C-701E823B0579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8313F705-F6BA-4A9F-859E-BEE8BEDA8F6A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620707E-BBDD-467E-885B-AAFD2657338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93FC3F5E-D7EF-43CD-BE5A-17364C7B157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A1B05DF1-47CE-4437-8C92-6F51DE761AE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CEF75F2-6E40-4990-BFD4-F54FBDE9C88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224154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BC43ED78-7404-4291-9E3D-1C0E12AAFA0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E0D50AF-49EA-4C87-81A5-BDE89BEC75F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FEAD997A-1AFC-4003-B101-994E8C799AC9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F2745F7C-F79A-4B4C-ADF4-1A56677CA85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F8CED089-AC2D-4D17-85E9-7AD99C4EFDD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335482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FCDF8704-62BD-439C-9972-13CEB31A659A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639B2B14-67BA-4D15-A073-6C467835F3C0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CBD4FA4-6B5D-45DA-84C7-477433C248E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9E4E22AF-1159-4260-B398-DB4A17BD0CC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EA961353-13FE-45A1-86DE-B321735EA84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505C43E-D78F-475B-B130-651095C3818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057680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1B453DE-6A20-4426-9E79-144708A1097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BBB81D1E-43AE-4527-82B8-90115B13C6E0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3017183F-BB59-4749-9047-459E2BFA3C60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473A254-C1CF-4CE6-A5A1-3E118047FF7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DBDA6052-4C80-43F7-9986-0D7E435FA577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FDBB9BDA-C54D-4C23-85EF-EA2BAEF854D6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2D88FFA-B445-4602-B66E-D437B99E702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77012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8E244D57-8A81-4C81-9A23-C666809511D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95AC93FA-F078-4083-A347-11BE64E2A397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152E062C-0E0F-456F-826E-087054188F46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09F730B-F9A7-448D-B2DA-3A0B4936A11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193D3E09-0D1A-4BCF-BF5A-3EE417FBA799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51D6B27A-5179-4389-AF41-79D2988B88C2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DAFC10F-69F4-4E7B-BCAD-83EC70FFE9B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349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62DE67C-60C7-439E-89EF-A8240D60747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5CB4387C-7D40-4E99-AE40-62019E0FABAB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853C59EF-330F-4774-9554-75C0BC92104E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89CDD464-A44A-4F42-9E78-211CF8B5FADD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6310EBD-10C3-47F5-A27D-44822DBECA3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49575F50-1D92-4861-8585-24843A85D0D7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31347894-C3F3-46DD-95F6-3D1D0E6247EE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6A4CBA8-1919-41C5-AF77-202CFD595CB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8926368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6136E2B-BECC-44D4-83C7-B8A6BA613CF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DEBF1693-8DA4-4EEB-B1E5-653ABEE45CAF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BFF91E85-A1BD-4497-8E2E-7DB8E22D09EC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F1DDCBB6-8084-4EBB-B361-D0E7D27A6905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A231E43-EAE8-4411-A418-9A51D84EAE9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70239B9A-6BA3-4C08-86D6-A73146870B3A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14F64E80-A9BA-4D45-835D-6BFA86B846E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46C9911-AA4D-41EE-832B-9A3309CEF8A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391185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FFD4302F-3294-44C8-BDFE-1CA7DB9BE6E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4039CE5A-C88E-468B-A5E8-B047C4F6AD27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5F67E266-2288-4010-8A20-8896021DA7CA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82555343-A914-41F3-9957-279BFA536FF0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3C850E8-C378-46F1-A830-E0BFB05FB87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FBAF1B55-C1B5-40B9-9780-BC2BB395447E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80C5E996-A31F-4A6E-826F-44267FFA7B69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6555A62-617A-4FF8-A9FB-62B33EEA2B4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6912456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6F8ADA1-FD24-4F55-BA11-1F1EAF10652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730B1DCE-AE8B-494D-B22C-13D7A538CDDC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16C06A72-23E3-43EF-96BC-683E79706B68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7DFCD7D3-BEF6-4329-948E-800B7EF423AF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6E07081-AC20-4E4B-A3FC-CBE786179BC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20A0850C-C550-4597-94EF-E5ED77042B7C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478D069B-C982-4F40-8400-B08415961BA1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3D99C80-A6A2-46DC-8ABD-3743D4AF6BD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488180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AAF84D3-D3F5-44DE-9593-BB703A40D4B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0A6184CB-AE58-40C0-9863-458F5531CFC9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75F8CD28-6703-41B2-BB56-76B4534BAA5F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179A761B-4D0D-4700-B709-06127F5A855F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AC34881-2966-4CE8-83EE-CB9736A7D53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ECBC4D2E-58C8-48FC-A896-D8A908E43A25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C21CCDCC-7913-4176-8147-983B529686CA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1E8E13A-FEFF-4679-B83F-CBB8AB38D3D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124477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C3E17BD4-4156-4677-94C5-3C6EA0E71F30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3C0DAB6D-E962-4C50-8CFD-C6F1E664038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CD8F68F-AA51-49DD-8D5C-0A601080BE8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DCC85C0D-BE24-4725-8380-A558FA9E436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90128219-8875-44B0-874E-FA8823D8652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ABCF91E4-1A5D-41A2-BF88-DEA887035BD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087331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BE40BCF0-45E7-40B4-8F7C-51845E5FB065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967EB377-9922-414A-987C-7920DB87599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4C230EF-AFD6-4636-A30D-C4EB31E3278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E62C6CD5-214B-407B-89B1-9F721C2CD6C1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E59EA008-F55F-4C16-BEF0-778312839A4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39ABF7F-7AC7-4975-B839-E1FBA710DA8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0499235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36311074-D203-4E3C-A41E-3B665436D407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5E6B403-08BB-46D8-85D2-10E4B504E41B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0DAD928A-B1B5-493D-93FE-A1854AB0E916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33FC11D8-4784-424B-878B-85D91AB6655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B4FA716-A489-4039-9E10-4DFA47AB727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E97B1DA0-9EC2-4FFB-AB30-6752C65FE4DA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23037BBA-09C1-4BD6-A08F-83FD5403A71B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BCC0AD2-8FA9-4A98-8063-6101EDF8CC6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456798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B6376FD1-A757-4CCA-A92A-AF73D4A3A784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F37D2663-4852-4F11-8497-250E2C31C39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5FB384F-03B2-4A0F-A7A4-0833BD3B5B0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91792C74-81CB-42D4-B672-3987E2B60EA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F274B79A-203C-47D7-991C-3F39E9718D1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8CC0560-7E5B-46E9-BBDE-B90502DAE3C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938797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B1A04D08-EF6D-42E0-A4F1-BC63CEF7CF2B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ABA02EE3-4273-490E-9019-BB467A92CFE7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A0F38C2-24C5-47E5-A126-8C9BAE825F1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C6AD7FF8-C3A0-4713-81F1-C35D62E8E80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38D4194A-3A3E-4A69-B311-7C2CEE1A7B6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72E3871-4B2D-4B08-945C-97DA73A9E91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404761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44CB16C0-8F8B-4B9F-B53D-C6D8F24B5199}"/>
              </a:ext>
            </a:extLst>
          </p:cNvPr>
          <p:cNvPicPr>
            <a:picLocks noChangeArrowheads="1"/>
          </p:cNvPicPr>
          <p:nvPr userDrawn="1"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AB3197F8-8478-4715-B2DE-2C27512F06D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255C8DE0-48FF-43B1-99FE-B36437EF3A10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3FACDE2-FB3A-459B-A5E4-CA420BEFC0E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86C8D64D-803E-4DE9-89B2-D6009F44109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D8FB06F2-E8D3-46B7-A819-760D5955511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8938A39-E074-4A6E-965D-8C68E75C873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10526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EE8729F-811A-4AB2-880C-052825D53A8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662EF9FE-A9AD-43AF-96E4-35C3B66D234B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808022B7-3465-4D64-B465-6035A4000E13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894E456E-139F-4740-977A-A662FCA93214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2336247-041C-4105-8471-3A9F2DA15C5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3393F58A-7F02-4D58-816D-6907095646C9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FF099506-C68A-42C7-AAAD-1D8790FC7796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5E9F127-DC06-470F-8270-C3B23545C16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186471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06ADFDA-AAFC-4C85-8B63-170D71F117D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607E535-9259-4F5E-9A46-029865E81DD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E938D56-7CA0-4B0B-82C3-BFD8666E05B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B174CE-27EB-476B-BC62-017AAE972DE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DBBE35D-24B0-4FD1-85DE-CA47216E1F3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2499257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217542D3-99B8-4656-B588-BF51B32EFA04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F79E41E9-2733-4281-A208-5C098AD8FE4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3407E65-A85E-49B1-8493-A651B323353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E8D7F51A-5FFE-402B-B715-AF04F7DECF5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D95E8DB2-5533-4B32-A51D-E7EB8171324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B6FF99-43F5-4F56-A8B4-DA89F5A44DF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282185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81613ABF-3951-4C2E-8F4B-61E7AF9E3114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759D0C5C-F886-47ED-A3E5-AAE8CF46606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83F0EF0-3284-457A-A71A-60BC6800387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71C24F18-4D4D-454C-9E18-E046730134D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57DCCA1E-C866-450F-98F0-1D702BB0EE5F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2D93E9-E884-452C-BEFB-F4B24528F35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3064537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DC28D2E6-0C12-437E-971A-0328DC267CE2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D1B8A4F1-7A0B-4238-A4D5-607E97470B27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0068EEE-CE75-41E2-84CC-A9EE7D75FDD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92F34599-4A77-4713-8537-33356C9495E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C0FA0491-C013-4A6F-A56D-EA538D78CCC7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6BF4E13-474B-4CD8-BE95-1711EF184F8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250661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161378D1-36D1-490D-A4B2-FFB75320115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ADC6E6A-4B80-40C9-B69C-F64FEDA2EA1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54466108-D1E0-4B12-A62F-6DEC7D98017E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87A76B38-F929-4D1C-89B7-D3193E24C24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D5E4BCAB-5062-471F-A35D-F506D315788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4261462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5F392BFE-4457-4A11-868B-3CBF99BAA073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11985529-0BA6-41AF-866B-AA8FB88B28F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22F3707-6697-4DC3-9202-A76F17470C1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5DE6AED6-6361-4236-8472-2F35E131AA7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D774AADD-A8F4-4AC3-9252-98557FEF960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9E3656A-BEB3-4835-A2DF-8D44863388F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960267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20554C1-F556-4879-92B1-45D612DDBA5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0A5CBEF9-A9DA-4C67-9B20-88DC40DD3F8D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4DA5793E-E982-444C-AB52-8DA6010EF6AC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C8BB99B-C734-4428-B0F2-5B4EF50D7DA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074F1C68-22D3-443F-A650-88D6CD02DC2E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7B65F10E-4C60-49B2-8945-9DC7F103F809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61694CD-0170-4C33-8259-C2ED572F4B9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9468629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0B315C3-CD0A-4C88-BFDE-EF056C8AA08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2E0ED506-055B-4B19-A7A3-EA5210298229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C19FEE76-8882-4A29-96B0-59A1430E7DF4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9235BE1-A52C-47EA-A9E5-94D73AB776C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F9D3F284-E734-4611-B3AC-C69BDC6248F3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585F2A82-DF31-4185-8ACE-48DB8C33B86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014DB02-5020-4069-9774-3FD945CFD02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475239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3C74527-4B28-4E08-8784-DC7BE54F93D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B9CC0D41-EBD0-445D-AC4F-320828824267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6A5B49EA-0183-4BE3-99DA-BF227F1BE648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31F2DA8B-B1C8-438E-8DF6-929D895EAA0D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215FD7A-EA70-479E-A50B-3FA9A2DBED9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049DA207-46FC-451F-AADF-18FEA5DFAACA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016DFE11-9A43-4C5D-854A-150D817BCBB5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6774A19-AF1A-4FF7-81B0-A1AC2C09082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587348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B9E8901-8C78-4650-8541-3D2E9DC6992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A1560892-81D4-4E7F-AFBD-4125AA836CA5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F4ECCDEE-0D40-4A85-B197-A3C81C54CDBF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94C3FF7B-B62D-44D7-A89B-AB0EA62835F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F0EE190-A20B-48B5-B82B-B7932E25A2E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788EA4C2-AA5A-41C7-B4EE-F0A381D9C9F8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8F7BA6FA-4CF4-4BCD-B94C-898C2846CDF0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45566B8-DFEA-4732-B21B-AC0F622D5C2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8078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3407D5C9-ACDF-4413-8177-C6FCAB6BE74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41AEA977-7EF1-48E1-8268-8359CC432BA6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B5530B87-BA10-4A25-9996-57F086E9EE70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1C6C66F8-8ABE-4140-820E-4B0BCEFCD761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B79B5A2-1D1A-47E5-8354-D2B373098F2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92D451D1-E197-478F-81F7-C9450EC02055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31279176-DB25-4465-B276-3F0F45C59A4C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C39106F-C0B5-457F-BC53-E451A67974A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2144002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3513A814-A9FB-4CD9-9E12-C1DB6637711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2013378C-D10E-4BE0-978C-6C096079AA63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1286839B-008C-4D70-9525-E5B4C088815A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C2DB4E21-2E6B-43DA-9A9B-8BBBB49C0F33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DB34FE9-1BA1-4DF8-B349-D7DCA3848D6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04E7BCDE-166B-4394-8E50-F0B4194648BA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74874120-C3B5-4E26-B199-1BF1CA4D39C2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BB2821B-65C1-4393-AE90-97251FF9E32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3329513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17F95FD-F008-49C4-9EED-9B1E7EC3813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D93F89FD-E3FB-4D51-AD60-43131871BD85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50035E6F-3BFB-4352-BBFC-554134BBAAEC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742277C0-924C-4FE2-8C31-96E9CCDC020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EF4BFAA-AFB4-49D7-9DC4-3E76DA45EA1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19B64D0D-CB4F-4CDB-B130-151B78F1EE16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EC00A4A4-DBF5-4C16-BA72-CF48C73D366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237C317-E58D-4D70-B7C5-B5F0BE8AACC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8601507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7830287B-9A81-4BA2-9A9B-6C8A6BBFE821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9EDB3F77-089C-4478-BF00-61609E34A83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85A64E6-771A-4DF4-9942-7F74A2336FB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2EF5EBD0-F391-4A67-A514-F44E4C8BBC95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BB0F8027-6DE5-4AC8-B46D-46BF79B64B83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FE206AFE-BD71-4CC6-9BD7-17D4122B54B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279124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7C72FD36-187D-43FB-A0CE-B4DF1A30694B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3C2E01AB-7E44-44FF-BC73-F8A0AD81501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350D154-715F-4CEC-860A-19F49647C38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632823B2-47E0-404A-A8D9-D13C1A813AD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0C0DA0AA-44CC-4161-87D3-E0E4003DB6D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66F67DF-3399-4957-998E-3B8CE4E658D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143569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DB6EEFF1-9931-4A21-AF1E-B17B84A42AB4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6B2DC5D-9B23-4C65-90EF-64071AB98AE6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FCA7F85-9B4D-4CC7-BD03-485AD408F135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43C1CAD6-6651-47AB-BC70-A57BEE6DA932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5EE323A-8020-4C78-91ED-1CA1ACA69D3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42980498-11E3-4D17-9FC9-7A46211F0A6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D4A50FF3-FA75-4C41-BB33-684B674A28A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70F76D3-BFD0-434B-B737-E75B79BAB6F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5278598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D3C6267C-58CE-47A0-90DF-DBF052BD561B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CB0B271C-03A7-411E-89D2-D67598C8D61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4886005-4612-400B-A3C5-A5D899D4810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FA7CEB1E-92F8-482E-9EA7-D978557E1311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6F380F9E-A1C5-4FEB-9C4D-D760A9FF62F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3624821-E72E-4D61-8B5C-D52DF756F80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8906011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7AE49260-D6D9-4464-AA11-87DF0D21004C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43E2CA71-E95E-4F6F-8815-021C92F0BE7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876721C-AD74-4884-9568-C2B5E8CFFD3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AEC73E08-DCA3-490F-90AC-07F03F5AA69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A19233BA-F3DA-4F81-9C7F-22ED53FDED8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E2AE478-FFD3-4AEE-9C70-A8E81A056A6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285245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FAA5C5BF-0462-4F03-8A17-690BD323D562}"/>
              </a:ext>
            </a:extLst>
          </p:cNvPr>
          <p:cNvPicPr>
            <a:picLocks noChangeArrowheads="1"/>
          </p:cNvPicPr>
          <p:nvPr userDrawn="1"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B8E2BEEA-989A-4EB6-9D18-3E625B2B40E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90EE4A88-25F7-4E01-AE79-994EAD28ABD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BC27B8F-81B4-45E6-9EE7-7AABC779BE6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5840563B-C261-44DC-9F73-57333A5C598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2F73D230-1A94-4B9F-9E9B-558EA11C01D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4E37FFD-6B17-483F-A0FB-692134F8CF0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8915391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DDE47D1-9936-4817-8EF0-59FAA8054D3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DCFE87A-934B-42EC-BBE8-4B9B63E31D1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7EC8600-5204-4F94-BBEB-3DB5F23524A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B35A05C-67F5-4055-9493-300DD95BE12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C1A69A7-14E0-42AA-9218-8A73761F9B8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925639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FF555984-EFB1-41EB-8937-FBF91A22D9BA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7519682A-4DE7-41B3-A231-DEE13014251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4E82A2A-7008-4840-A837-5AEC25EE42E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B52B6C28-6D4E-47C8-A4BA-15834CDD7E9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8DAA3FAC-8239-483B-9E94-C4F6E26284D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AA04A00-A851-4265-B5E1-9283309C424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21143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54DEE35-53E6-4FB8-A605-7DFB730761D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63C5725A-00DC-4768-B192-1C940481AC57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672ABDA3-0285-433D-B32D-1A79CF87F201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0EB4EC8B-E8B5-472D-BA2A-7114E12DA156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46A679E-907D-4602-AE43-74DEE9D7132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05316B8A-5481-4E57-8AE3-10C5A893AE72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DBD59695-7103-4401-8CB2-786B10975C4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2478325-C881-4785-9368-2B2B9EC340E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023258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9F31C656-E3BB-4811-92FB-69FEFB418454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DE866E51-7504-46DA-92AE-C132C0E0494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720B9C3-480A-488F-A19C-8D29D3BB102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19749BCB-429F-487D-BA19-1CB3E982515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5AB231CF-65B9-49AA-99A2-F8522D97A81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2144C87-415B-4B40-AACF-A705FCFCF95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7828350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EDF6E023-0E6D-491D-8D20-316B5A4BE687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A56BFB19-4CFF-402F-95B7-7AC858E15B3E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802F235-01FA-4FD7-B609-3B342CF0A92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110A5395-8964-4A83-8816-6624FFED9F1E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DF8B8CB4-F52C-47B6-8D10-00E423FE346B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121BA8C-1CA2-4292-B89B-DDDCE01B6F7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5495366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C891B2A3-92A4-49A2-BC8A-ED96106BD3D2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3111EA1-C8E0-4D0A-9E43-9212400710E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33F0856E-A6AE-4879-B20A-7C68D76F196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341A3057-A221-40AD-9FA5-BD0AAD1DA4D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AD8D5307-EDFD-4AA2-AAE6-85221724DDD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2753709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4CD35A7D-A1CD-43F9-BF40-2C3FB6CBED4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A3ABCCA1-73EA-4EB8-BBF0-31B54C78C31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C72A130-3FEB-4F32-BD7E-DCC8CD7095E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9F15961A-154E-47C8-BB49-998CCB15E4F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270878C8-C427-43AF-A04D-0DC29D6346A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FE6197E-3C3E-4E71-8A78-8713102BCD3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3300115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A1F37EC-BDD9-4A80-ADD0-5FB1ECD8409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4C924F96-D6C2-4515-8591-FB3983D929CE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BEE19E20-D95A-4873-A3D7-B58DC8690B0F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E3EBCC9-4EF5-4054-A8BF-F549FAEEA76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27E10F6B-11E4-4D87-B543-F4C31BB42507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1861D3C2-4FD6-465E-9384-5C6652E1C353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FCE23-7E52-46D9-A99F-07C55B7020C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685445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49FA327-C86A-416F-834C-B7AE36B79F5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156D173F-40E9-428B-874A-DACA9504C2A4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5B33140D-8C43-4540-83E8-B94564E24CF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37761BD-E245-4540-88D4-13C9837F3E1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51B8A550-A994-4B7E-8822-8BD90FAFC127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3C32273A-77AB-4AEF-B3FA-5479F51497A6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EF6FA88-5F13-4733-A532-8A89A6A4981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407022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802D714-6C10-45A6-BD0C-60FB8714806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11C10C5B-2AED-4D70-9EF1-CA89225FCE1E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F4AE8714-433F-4D8C-AB1F-B9AD64C597FD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B6FA9BE2-DA0E-47F4-98AA-F77CD03442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7320670-09A8-4599-8DB6-EB856F5B765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F88CBCAB-B2C7-43C8-90D4-14B4C0BF699E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F4F098E8-9F66-4987-B5F7-83818BD4FC0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6D12B7C-AAEE-42B9-9E2B-FE1AE0D866F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149895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02642DF-01FF-41BE-9B18-F4C58F8780B7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67209C6D-D64C-4010-AD62-86D10B4141F0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31ADA05F-53C2-4129-9D08-732D2B6E4236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52848B3C-4535-444A-999A-071C445D4B24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5202579-E15E-4BF3-ADF2-8CCA293E08E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8B3938D3-ECD6-4FEF-BEB8-3D7B5961AF37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B196D906-C627-4236-8932-FFB8E048D423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24064B3-F2F6-4FFB-93C1-AF6C45689CC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592441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FAAA6E8-F1D1-4139-A975-D7C0EFFB95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0E441390-29D7-4D7E-806C-9E4D3D077316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8EAE080C-FFEE-4146-9F60-48C96D9F676E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51E7C1F9-6BF7-488B-8E03-31E02C96E874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510906A-E49B-420D-BDB0-27ADABF0719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95E5FB4E-0B90-47B4-A8BC-F541D8E300BA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D6EB7A25-AFBD-4601-B933-A84E5B7407CA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5C2060A-BF1F-4963-8A9C-F27AC660449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7864322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23A006C-C959-433A-BE44-657BFDD7195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78CEED30-784E-4D8E-895E-1AD0FDAFAE5D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45D97DB2-13C9-4F72-9242-68D83285018D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C5FB3489-06BC-4BAD-B36E-1B310A02908C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B91EB9F-F1D9-480F-817A-C7785789AB7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F434F899-D488-415A-80A0-EDA37F70FB7F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75F85F92-5FE8-4CCA-921F-8A64D621B911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9107995-D5FD-44CA-96F1-968C7E43BB7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56791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5D28A540-4917-44A5-B5C5-3AC8D98883A3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DAA8CB66-B7F0-4EFF-8B7A-C1FF5E0159FF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9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107FF125-F344-4469-86C6-24F09D66DC3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DA73131-A32A-4D0D-8B6D-DCF9B912A80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50877067-1675-475F-99F5-AE14EBA9BF7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69A1B0A4-07C8-4133-A3F2-725B8ADF181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F395B6E-461E-47B6-A4E7-F42B47F3760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122477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CC147B36-F618-4D3B-91A3-44F1C01B0B67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DEB75B4D-CD1E-492A-BF11-DAF9BFF65D9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F451543-018A-4FDD-B76C-9CE38F13E57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DE3893CB-4CEB-47A2-ABC3-6A101F55C281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4341D056-6EA0-45AD-ADAF-A04F0D7CD8B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8AEA4B5B-E484-4DC9-B927-4736FB86AD7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295651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072FC420-5106-4EA0-9CFF-AA38BA78BFA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E1467499-C3D6-4D2F-B3B6-FD7AD2FC18C9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2F7F01F-BE35-470A-9201-4E5EB9D7124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03C2C637-9448-4AD3-8EDF-4EAA4C852AA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F5851850-993F-4B5A-9929-CD78BB8487D5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74D2856-DF39-4507-A07D-1F3691E0308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337752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FC1D3A91-5654-4174-A74D-0001F6886E0C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223E9D47-D136-4E8F-A62E-6F489CF7E032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064581D-4B83-4D1F-98C7-F86B03E1CA3A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B314905F-6AAD-4227-A5BA-B2D6B8053322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523B386-ABE4-4955-BF83-F4A4A470A8B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B26CFEAA-7251-487F-BA1D-687D05E103D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C2C5843C-0309-46EA-9F94-1A0C9A10D1D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E425C0C-F216-4CF9-82EE-AD8F3C02666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469849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14A81FBF-1062-4CB3-8547-397DD9698CF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6597ED7A-F11E-4DC3-A4E1-714267A8669D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57937BD-5330-4EE5-8196-57F4057EAAE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765148E8-B5D1-4B8A-9EA3-EFED9C00180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737E642B-C6AC-42E2-A5A1-7506CBDA620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88C55C1-26E0-43E5-BF6B-AFAF638C292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5366347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41C978DD-F8B2-4363-AE92-6A111ED73970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21CA7692-64DB-44EF-95E0-04AAFB8D117B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CF837AD-8B15-4F8F-963C-615B10D5E3F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9C26FBF6-9A7F-47FB-B66E-48CA3320A31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279FCD6D-E54A-4B80-BBF8-DFFB28E1791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285A5CB-05AC-4263-AD40-3F28C09EADE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249119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DF85F48-6936-40A4-8DEC-33158F1CE0A9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6CCF34C-6DFB-4099-BFB8-5F09C0C6021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1BD33C0-D12B-4572-9016-2CABCDD0F53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12DF91-1BF7-4E50-BA39-ED114B988FCF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37476F8-C640-4FAD-8C75-E366BC44336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813421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340620DC-4A80-43CD-981F-387791406741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14F4508B-28C6-4032-B0D0-7CC69A99B879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F2167BD-5431-4FF9-8121-A3ADC329073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6C7199B9-0A61-4204-8C04-0AB7C5E6F024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E48DD63C-11EF-46F3-844E-4C3093A76A05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C521A5E-AF67-4C77-9EF9-B847E2BFF7C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998585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811E5956-941B-4549-9BB7-DAF2D4838B07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90009C6D-34ED-4F7F-AE79-2F5280099BFD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DC24CBB-6206-4B38-B245-83881B849C2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C96E5DB7-603D-4EA5-A03A-2642E630DAC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925FA5A2-7C52-487A-82C2-75CA9E35375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BFAF7C4-0C88-4BA8-BFD7-85FAA7809FE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2491777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5326BDBF-C0FF-413A-B56D-D0A4CAD32519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3BE62607-ADA0-46C4-8A4B-89E949F249C8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1706E8A-206C-4CFA-A068-7358C08A87A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9252D407-C8C6-4BBA-9DD6-2E32A9224CCF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DA83902F-CCF8-4B64-9638-FB06F7AEB001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3993F64-D8AF-4A1B-B87B-E4F64405107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073266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D6D6F1B8-6167-4FF9-9EFF-23BFF329C34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0E2D6B8-9FB0-4844-B866-A78BD4BA471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A9D70F7B-1C4D-4075-A194-71C2A243CFEA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1F240739-AE91-452B-8D3B-62CDAF7B29E7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D03F0C78-0638-4F95-81B2-9CD35EB1766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71553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96901822-03E4-4751-814C-BE87B7A19AAE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787DC332-93B1-4EC7-A195-CB0337006DF0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7678093-B14A-4B4D-ABDB-7CB0E849F3A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E66BDCA5-264D-4183-ADA6-B6283DA17AA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02033E5D-03F3-4B3C-90A1-68179F11ADF7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E599D79E-2F44-4DF4-A83A-5CD5501D486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468898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270C95F2-3D0F-4498-AE3F-1FA089D04B41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4026F6BA-A2B6-42A8-A811-5F39FE912D0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1258C1D-CF51-4D9D-9E8B-AC2EF75E81F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2E8A35EC-7B05-4186-9E7C-E299147B2F9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A2022A78-15EE-41FF-9DF9-C86F3955E3A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F00BBF3-98AA-463B-A0CD-76465921B75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410108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09A3947-C356-4575-9FCD-33B3182A375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B3153DCB-78AE-4CA6-8685-5629FB807E6D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5488981E-F71C-4251-A576-524CC0538945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CE33C55-591B-4338-8361-2CF153AC57C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1580406B-EB46-43AF-9938-3B59BFCC0D8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1161B76A-A45A-4CFA-AB21-13711F759F65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5C44F0C-3846-42B1-8633-B6C604C3DAA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514202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A5F53CCB-98B6-4F9B-B7AD-5EE5A39BB7A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9CE53BB2-2696-45E0-AF0A-CF6CA566BC57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D0407408-CC23-43CA-B20E-3A127B4E5344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6926C29-CE7B-4F6D-A87B-2FF0D238536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AFF95DED-87E6-483A-A186-60DDFD821C2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052D7927-330B-4F78-8342-DEFD05598D85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ABE9BD6-3340-479C-9689-34AC843B41D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514954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969CE9D-8B4B-44C7-B43E-B2D62FCC051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8A735827-7041-46CD-8CEE-756C48477136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59F3639D-8385-48F6-879F-985257F5C4C4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E8FEE610-9453-4E3F-9705-74065D29ACE3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2003365-6608-4BBE-A1A8-25BB3A0EEF8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49DB9048-1658-4160-9C19-D634C2363CA7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4350F0E1-F1B0-4C5E-AE3E-5A8DF630EC06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225054F-0565-4202-8997-607E81DF768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71482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BC785D0-11CE-4D20-99FE-E02A96EA458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565A0F3C-4718-49ED-8D03-179061D556B1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CAD60539-855E-4B69-BF19-BE6CA3665AB4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7311279E-6CE9-4101-BE85-06DE8109FE3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3E37335-0344-4323-851E-E347459D17F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069CB9FA-94D9-4C2D-96D9-0F817CDC99C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8A3C647F-5909-4969-BB53-E45CF1F29FC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0EEFFFA-1068-4C7A-8760-16DCEA6C61B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935410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B8717378-91C7-4E3A-A2DF-B6B6EA7FBF1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53FCF1F5-9D47-4CE4-9FAD-FAA6673A3F63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B6EA7AD5-AD8A-4041-A5DD-4371C678D417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DAA7E9AA-2FC5-4206-8E9D-007956956414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C157EA5-9BDC-421F-A1B3-445EE6D6CD4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8644BDB3-04F9-4B7F-96A3-CB832F62AD0D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B71B8CE3-DD01-4726-98E0-5629A7B79A2C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9E1235D-3B45-4C36-AB7C-F316BFC44F2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390153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4B403E5-8F65-4120-BC9D-B812C243FC9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F785792D-072E-4902-B38A-E24FE009DEB9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4CB1F15C-07D3-42A3-8CD9-91ED0FD1C91B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B3634056-0FEE-4336-9916-F1AEC1541BAD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3C91C68-B5EB-406F-A4C6-78ABF0EA9E4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4FDFAC51-C53A-4A90-97F3-EDE19A52FA3B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CB077787-8B1C-42B5-86A8-AC316AEA0377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5241E14-FD51-41AA-A884-011AEDFE29E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518473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FD3C5F92-BCDF-48A4-867B-BD3B050E434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B658D0F0-E5D6-43E8-A952-268594FDF2FF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0F50708-86F6-435C-B085-EF1CEE2D21D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FFA82453-3B49-4E27-833B-8D0DD21260DD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CF8493E8-02F2-4CE2-9EA2-82AC5DE7C479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516D51AB-7CEC-4461-8772-82DD9BB573E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298929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0C780D73-58FD-4189-9E74-D9B5EE52F039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831851B9-498F-4C55-8CBF-BDB2B67AD1A7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0B76B46-D208-4733-BA61-ABDBD98C8AB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020F9CB3-D530-4433-8F59-7E4ED3450924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1E735960-07C8-44DC-99FC-C25F032EBE95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70DE9BB-7C9C-45CC-A5B3-2F272FCA52E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2055320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E71AD01C-5614-42AC-8556-DC448E5E08A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2D0C7FAC-A4A2-402B-BC80-00AE174DDF86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985161BB-8C86-4CB7-BE45-27F419D34AFF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0F87D161-E726-4DE2-96DE-E5C000083D3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323FF6C-BD2C-494C-8577-954E5E17B4A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76426348-2480-45F6-9BE0-6F0013C956B9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48A265D9-B8A4-4C74-91E3-2848FA2AB603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15B7519-D8A2-482E-A334-CED79F159D8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257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4A3FF545-840A-4F39-9D48-422863F9F6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B8B2A629-AA06-4333-A246-AF4F76409D6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7EFD225-95C2-4F2E-95F6-768F361EA23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4ABEFB94-FD1E-4FDE-83FA-AC6F3E1F2AF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CB475937-D096-432A-953E-B82B517C67F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00C555B-12D2-4AE7-938F-9F0C399C021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04100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C6A4794D-CA93-4FEF-8B05-7376FC11653D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F93E1167-3F64-456B-8DC4-3E8144C0CD5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AA83947-45D7-428C-A613-A0CC06CD92C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01B9A578-96DC-4C73-B36D-1DD7BC09ED81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EAD03E9A-566B-415A-9FE1-5EDB6D2A160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041B9DA-A2BD-47C8-AEBE-357F1E5087D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057803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C4F1EF68-F123-4FD9-8782-9D0982C24DBE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517CFA63-A6BE-4C76-BA4F-8799C21FEFF0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A2FB8A1-1F26-4A82-AF50-D3728FB5C65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24261A5A-B18F-44C3-B6C0-04AC73B1E4B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C4714103-6728-43C0-93A7-148DF45A1635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C5431EF-477F-4AC9-972D-A69F560EE61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215093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886A00F4-7505-4B93-86CF-98CEA82B4CC5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C19EBB93-133C-4424-A73D-537B58163AB0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598C330-C34F-44FB-9FE9-F2853D2D021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36ED08DF-CB08-446D-BA10-ED8ECFDC885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C334EBA7-9A58-4381-A3D8-732245F315C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20855B0-A1CD-4B9C-BB4B-4E9DDAFB874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1723798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F0BDA866-CDC8-4F82-B507-716874AF4465}"/>
              </a:ext>
            </a:extLst>
          </p:cNvPr>
          <p:cNvPicPr>
            <a:picLocks noChangeArrowheads="1"/>
          </p:cNvPicPr>
          <p:nvPr userDrawn="1"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ABF74CE1-0A0C-480A-8B8E-F2229F73D82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C6FC3F6D-0AC1-4D92-AEF1-529E0718F899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E632905-C34F-4D10-BE04-CDBF7D729A1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530BE150-E8BD-4997-8998-EB8B43CF6D3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D094ADA1-26DE-4D9B-BEB4-5519828A477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8A27E3C-E557-4FF0-AC50-8356B05ED94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277152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0453BC1-8DF5-4305-BC74-A9273E1D7047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593A40A-28E8-49DF-8740-40D1C99D734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C9BE1F2-5291-464C-B75F-DA13EA39FB6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CED1525-6B30-440B-8B53-5A21FB44396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C431015-6B9B-45AF-AB91-A8A17203975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688627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428AB8FB-834E-4D0A-B60E-18E4FDFA7661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B1351B71-1D51-40C5-BB46-C8D2245F691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47E3120-9415-41E7-A24E-964874E0B06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AF672D01-82E1-4A8B-A8BF-E4897D8B1E6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797788C3-81CD-4B9A-9D4D-4C6FF46BA225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23276BF-22ED-4519-B345-1E4526273B8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4272149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BC158B4D-714A-4755-BA2D-A6F2EECBCE9B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D9BBB3EF-1489-4B13-BE13-2E8CD74954C0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844C2A1-8FA4-40DF-8B75-C5AC35D697D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329970B9-2096-4B7A-A3B0-8224B82003E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06AD4950-CA29-4FF4-B1F9-75B65E18320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8016658-8A12-4138-AC42-D626BEC3B75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298999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295A1A17-152B-4D05-BA83-1198FD4FEA6A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6FE32542-F26C-4F7C-B9E7-5E8F71EF17EE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1158E1A-32C5-4238-9089-D2B535B001C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2B91FC6A-4C11-49D1-938D-B39D0EB792E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F30321D5-679C-40F4-86C2-CA15730AC336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930A4FD-169B-422E-B3E6-212CDF34478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358965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924C9CA7-8798-4080-B49D-CF28D7DC4612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85EF5D2-12D4-4048-BEA1-21DB89EA333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34281BB4-BCFF-4F1E-AD24-27B93C85E9D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BAA2A065-10DA-4EEA-9D8C-090015F4FA6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2D34D73E-60C6-48A0-A27A-58A91875102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36381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86A3CED9-AEEB-434A-94BE-890E46EC74DA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38B96892-7DCA-4D8A-BA0F-BD06A6965B1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5533B2A-8DA4-4C3C-A627-4DEC3748329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3A7F15FB-21A9-40F3-86D7-2C997771EA1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3A9B5955-3ABA-443A-B4BF-576DBE6033A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0C9FAD6-CE05-4815-8626-2062607AC05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133620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BD2A797-9EBF-4139-8660-4BA60748274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60CAA7CB-0436-4AAB-9A63-F2036DACAC49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A747AEF7-FD72-491F-96F6-29B298DD992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68C002A-51B2-4196-B3C1-049B75851DE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65DDCE24-8E02-421E-A2A2-61CC630FE171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FB989AD1-71D1-48E0-A37E-78C0DB370AE3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F4B4A48-F405-43C6-AE63-426D86DB812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3154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60484018-7409-4747-9EBD-8616E1864865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21C0E72D-FD40-4093-A8DF-417594D8889D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39DB4547-D0B6-4DC2-97B3-4256A61B6B4F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02D98DEB-1CF8-4B97-ACD2-384F561CAD8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8760E40-28E5-4E70-A9A6-E2C8DAB20C9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EC0C6BEE-C60C-41E5-9F19-97F2BBE20EBA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FAFDDDA6-F317-4E8F-B5EE-4AFACB1ED6C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7FAEFA3-75D2-4440-950C-75ED1535E68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4748450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0FA1FBB-1AA4-46A5-9852-9EED6E93F76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B920CCA5-A0CC-4C34-AF7E-3D6F344E2FED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72E8778B-DE7C-4C0B-81E8-51FE70A65D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BE4F2EC-F512-44A9-9AE4-5B0FA2D093E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12D764DD-7C3B-4C48-A83B-558B3A93A7D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3B34AAAC-05EC-4DE0-A4F4-26EFE9200C2E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297B4A0-7FF5-4DAC-996F-6A6707F6699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364176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DD5C30A-CBA2-46A5-9B41-ED622D2E25B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8EA69B5A-A645-449E-99D4-B95138A882A9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5FC10B78-4D2D-4107-86F7-B437CD03F7A6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3F2A6456-DD3B-4397-A099-ADCA5288642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20AAD09-9A9A-4B19-B0BB-593A44E89E4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48127E64-6499-4CAC-A742-C0E1524C08A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8421A0C7-CC26-4287-BEE5-D15AEA5FD0C5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BAF27AB-2450-494D-8E73-1A3797F7493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1775982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AE33FFB6-EE6C-4661-8CA5-D7EA1FF296F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7E73F333-B45A-4316-AADA-3C28CCCA9CF0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23786197-8D9F-4C31-B845-51C200C34B61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4E063C33-A8ED-4218-9217-C5433DF727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7C96BF3-1184-4B4E-A6B6-75BAB1CF404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56F257FE-7A9E-4A83-A1B5-3D7022AF0858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8F7B22D9-EEF1-4AC3-B5B8-85A4606FAE5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DE0C9F9-52E9-4336-8D7A-379B3C15E9F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532177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F1228CE-8216-40CF-A0EB-250E8A5BCC4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ADEC75FC-7806-4485-AD35-DD4653994D63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E8CE5030-F241-441B-8AAA-0B4CF0E0D044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2BB06BDE-CADC-4756-B02E-14AB31A2112F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09C914B-362C-4A69-88D6-3AD42185F18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82F0ACC8-0A4F-4375-9999-F533C53FE9D0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E7F3409E-72C3-4FD1-AF3F-DABD0211E5C7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191DC6-7B7E-4CAA-A39C-38CDDBE09E7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584284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FDEEF55-B5F3-4827-A6AD-8A2C5817C2A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2E969E5E-1130-4225-847D-3AA8ABEF6CF8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47925D95-2DCE-4317-873D-4C57479F196E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A0E2C461-0AF4-4B29-A39C-02A636EB2B76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62B1A08-3868-43CC-ABF5-F8EA7C4255F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77B91E1B-94AE-4D7E-976E-60D0B2C8F46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F4AEFCEA-3932-421C-BA6D-4C975A4E6627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C6C021-613D-47B1-A444-EB8CC1723E9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5372680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214E268F-6CFF-4166-BA6C-47EDB5A80D9C}"/>
              </a:ext>
            </a:extLst>
          </p:cNvPr>
          <p:cNvPicPr>
            <a:picLocks noChangeArrowheads="1"/>
          </p:cNvPicPr>
          <p:nvPr userDrawn="1"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688948D7-6136-4C1D-A589-A0A954A3D2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B9CA73EE-3BE8-4BFD-8C4C-82DFB57F3D00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D6E8F8B-4692-4109-9202-A3ABA1AB6B9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91E19C2F-2494-4B31-9ED9-FF00A3A7CF4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BA0E5EBE-B791-43F7-BF07-878B2B9D15A5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33BC6BD-42C8-4948-BECC-7EB34F5A157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957505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FBBB2111-7354-48E9-B53D-F36814BCA7C4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5C4925B7-24B9-4364-8E74-7255C448C8AB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8861267-F2A1-4BC3-8E0A-9BE5AA0C1A3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FC2729C0-9444-4788-9971-109E3331924E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9865D6CD-91B8-4CCE-878F-47DB492C818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2CF98882-3A9D-4D1B-BA38-6423077BC12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59922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6D79830B-1260-461C-A5B4-B0692569963D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B4C60D86-3EF9-4517-A96A-21E56F3D422B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E021468-8D6D-45F3-9736-7C7CDF9D0A6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0C6B4366-3E43-40AB-9285-7025507AD41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7E98F88-1EAF-4B0A-A4E9-F4AD35A7212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553B734-4A9C-475B-AA57-53A7EE21C0D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250747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A3F181E3-CFC3-4F35-9CAA-E5D5CE1FA5E0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530D2116-F20C-4F86-918E-0B4407B6131F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43436EC-A68D-4541-9423-72762775FD1A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FAF03724-72D6-45EC-90DC-94C619D5EF7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3DB07BD-0E68-4821-919B-63AA681AAAE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E5BF8702-FB0B-4F59-AA87-DA6FFAF9C31A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491EC660-49C6-46A1-90CE-9968EA567973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700B11-52E3-4C1C-AD03-2E28C5C6C89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239305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A42344A7-744D-45D9-83D5-F5150D12C8C0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DCE9715C-0CEE-42C8-A8A8-FCA55E7CD66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8D42AF8-B2F1-4086-9156-DBA7AFA5E67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558CABCC-1C0C-4C06-98E8-FFB595F3F42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834D7F8B-F74D-4982-AB3D-89F4F461C54F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9CF03C6-42C8-43C9-8206-803449E04B3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3790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65F9943C-7596-4D27-B726-28EE3E82187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6035B04A-5FBE-41F8-A158-9188D6071C6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34EE519-CCFC-4FA7-A03A-3E62BFCC81F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C46A530B-0A9E-4A93-A829-9F442BCD4D1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1628B99F-4B5D-4862-A976-37416A7F1B2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C8F189A-0621-4808-9F1A-9B0B8541B3D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837782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EDD16697-0EBE-4114-B0C3-F52E658611F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C9B5649E-564B-4A63-AF61-4E312087CA2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16700F1-EC57-46EC-B2BA-B68A46F6E55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AA48E238-11A8-458D-8AF1-22CF57E5D9F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68A9D373-8D89-4236-8101-D6EEDC813BE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95FEDB8-8A1B-4502-8543-D81E77C675E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310441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图片1">
            <a:extLst>
              <a:ext uri="{FF2B5EF4-FFF2-40B4-BE49-F238E27FC236}">
                <a16:creationId xmlns:a16="http://schemas.microsoft.com/office/drawing/2014/main" id="{E19D0AAF-7DD4-4FCE-9156-4F5FD71E9FA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6" descr="C:/Users/D69LXP2/Desktop/111/sup/04/subject.png">
            <a:extLst>
              <a:ext uri="{FF2B5EF4-FFF2-40B4-BE49-F238E27FC236}">
                <a16:creationId xmlns:a16="http://schemas.microsoft.com/office/drawing/2014/main" id="{C2E21E19-FC76-4499-9EC7-41C98C855627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CF964BA8-9EC1-4F4D-A21F-1159AB16DF4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190B843-08D1-4ED9-95DC-CDD9A918A13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3629C859-8F6F-4509-8276-2183D17D204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154FB2CF-B656-47FD-86A4-0B325032F92F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BF44717-086D-43AC-9A05-443D5FAFC60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3586941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E15A7DD-970E-4BCB-82BC-CC4C25EBE46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14AC3BE-0922-4D34-8632-492DF80C2C1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33EDC8B-1F15-45A8-B4EA-A7E1AEAEF6E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C128CC-53AC-4FDC-8FDF-214F54A225F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E3C2F0C-60F4-4DD7-AD7D-279CF368243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062164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1A4756CD-948A-48D7-BE66-070ABA949B06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144CDFFE-E517-4677-A0E3-0C4C4616E89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BA80C7E-80B4-419F-A11D-A62753398EE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9F0B0525-D48A-400F-9D07-9306ECB9189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7CC3FF41-2FC8-4D4E-ABD4-995161413AA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A91C471-F91F-49F2-8726-84BF4C32748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170384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7926FBE3-DB83-4F6F-A43C-D5E613D95FD3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F337BD0C-4C00-4AAA-AA36-E7FC6ED79D6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47D8552-3F31-4D75-A8AC-83F22DA03F9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69B87D45-F89B-4CAB-9D0D-3F8092CC1951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E952501E-501F-4150-AD45-B55431FB555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05D51ED-91B2-41C9-B839-97168E8EFB7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8437411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A8200A81-B2B4-471F-9DBC-5E462F945719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591B8611-75B7-45B1-A33B-95A63DAA5762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8DDB387-7D60-4697-9053-E8FC593D202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DE991089-CB35-43BB-9738-15F3038180DF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EE05CE0B-46AB-4EB0-A4D9-754F126B2AC5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0187BF-1201-4C6C-92A7-90A19B65255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535741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A22DCF13-133D-4AF1-BF5C-BCDE280E980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86AE59B-B0EB-4AE1-95CE-EA9C658FC09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3879FAFF-A27E-495A-A5DE-53B26E3F4507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F55F0E30-F5AA-4C4F-8D70-F5EEAD6E77D6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BCE11467-74AC-4AE7-9FAB-301AA8E6F18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03673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B645E3C0-1491-4EED-80FA-38389C1878F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1800BFB9-12B9-43EF-87EE-82E2E66047A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43B3BB1-3456-4B19-8791-08C30E60FE0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1D36A6E7-8922-49C9-B7D7-B5B7CF02478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6674A87C-FF26-4C2C-AAC1-507E08BC8CC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0509853-9A83-4E56-957A-CCF92892427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353411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1F98D2B-5E59-4F9B-8D32-0AF4FE2A62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AC36BF04-7EFA-4676-8B2F-ADAA537EE3E9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09A4AE03-3AA2-4128-8C2A-505F1BFA2807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02E63CF-98BD-41A9-ADDA-83279776C38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94246A03-296D-478C-87D1-0ECAA2814D02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7A3A14F9-EE5A-494A-A030-9E0AF77557F6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2246A2-E238-4D3C-BD11-C564DBD6E18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295366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8A94092F-7A90-4BA5-AC15-5AAE2DED54D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BBB9A863-1D9D-4865-837C-651ED5BF2B2E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065E7A6B-816B-42FA-82F4-432C361B046F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9FE582B-FB20-4895-9817-5F42F2B5AA7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C9D21268-F9D1-4EEF-A65F-CCD236D038A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56798B8C-7E27-47A1-8400-342526A71056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9967851-4FCD-441B-B303-8AF525E2987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4334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1A578E20-3AAD-4537-B1C9-F980DADBC54B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AAF4E446-C990-4E23-BFC3-BAED2F91E50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371F026-9027-46E7-88F7-7842149036F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48BC0103-35D1-4564-8473-11970247F67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83D58D9A-AD0A-4CBE-9C87-8607C20212B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55801EA-5208-4F00-BA25-E0A45E902A8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243809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073F7BD-7F64-41AC-8DF4-0A0A4BEF35A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5F024293-0A7E-4925-93F4-8F6193D46B19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F253AA72-29DA-4D2B-9DD7-1D1E98235628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5912AF90-3C0E-419B-B646-5CB2CF56674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8841E51-B73C-42CF-A96C-6A056E7D5DF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A30363D3-6B2E-461F-8917-B99C028EE4B5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9B94B3B8-DF69-42F6-8ECD-F7C4B02C4335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9478550-BFEA-418F-9A12-FFCCD722742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7625364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122D68A-4D2C-419A-A71E-704BDED2AAA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FF11D47C-52D7-4BCA-89F8-11E50D480586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4DB01D8A-C018-4A58-8B76-0CEF4609807D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2BEDAF09-8A37-48DF-8C0E-F4C82FF56C7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D78A236-5361-499C-8A8A-6EFAE772C4B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B14427B7-6A39-46D6-B69B-DDF64D3BC61D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7996C766-51F6-4484-AA02-6B2B459ABF9D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96E00ED-3699-4C25-B4A6-BD668EA43C8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8955893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712016D3-5D8D-441A-AA18-E19BC74ECCF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1939A784-ACBF-4042-988E-12ADBBB09908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AA603E79-5549-40EF-9BB5-A5E451F8B187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8C1FD48B-6667-4A0D-B2FA-D7AFC0235D12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0DB8DAE-FE2E-4D88-B74D-F3E5F7C1195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ABF545E6-9FBB-401C-A963-07733814FD0E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936C5BA6-40B0-4604-A579-E5B65BB4EC92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782CB35-04FF-4167-B656-0E92DE2D7AA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965942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28D853C-3D5F-4F1A-9232-B0B10B415B0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747E2199-2DCF-468F-9E7B-1010E11F4AE6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69D5F584-FF9B-4F30-BB33-BE7E9F0C80DC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04F55CE3-8463-463C-A3B1-F3C702980244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5A29BAB-A21A-4626-83C1-47F59EAAB00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FC5B78EA-02CF-4216-A21C-2C6F5AA0685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BE259ED3-19B9-4274-BDFE-ED9E5A4FB03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0011C2B-DB5D-4DF9-B0F3-D3A4A945B7C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985772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655ACA56-B0D4-4F8F-81D7-AEA8D24E7680}"/>
              </a:ext>
            </a:extLst>
          </p:cNvPr>
          <p:cNvPicPr>
            <a:picLocks noChangeArrowheads="1"/>
          </p:cNvPicPr>
          <p:nvPr userDrawn="1"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12B09001-6232-4A50-BFFF-32158DA1BE0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86982AC1-96F8-45F5-A090-D73C984D9EF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96362B4-DC96-4AC3-B03A-D3992AA0228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8ED4F187-44F5-4EF5-BB8C-703C39C4AF0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06C995DF-6618-458F-9B98-A00B12A1E78E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DFF16A1-15C2-49D1-A331-90CBA24792B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8689416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9873B54D-8C92-4682-8FD3-1844EAC440E0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4D08877D-4F1C-455A-A4E6-85BDF8E7F664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D7B98F6-A996-4B1B-92BC-1303B0C927A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4BC429BA-26FB-4AFC-A5E7-449FEB9FE471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466DEA41-0259-44F0-90FD-F0C011491099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A9961BF0-66BA-4E5F-A149-9BFC53D0E4C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607490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933452C9-E8C5-46A5-A466-80472BA647E5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B26EC808-97D9-4090-995D-97143DC949B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0787906-3AC0-4515-92E8-58E7BFB6F30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F04566C5-D7FF-46BE-BD89-EBB1B22EAA5B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0789CD99-EFAB-4053-ADE8-83C225ADF8F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3EDDC0C-57BE-4518-BE38-35D37EEE098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076442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A06DE914-9F63-4B42-BEE1-AE2FE86D6692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29C065F-7AD6-41CF-9405-D12CA77E9AC5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5481B9E-2202-408A-A011-6BAE3A0836D5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1D2D8171-1A3F-4580-84D1-64B476DB01E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A34CEC3-EBDB-4A2C-98FB-90CF4C0DEF1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634EBA2D-2D7F-4096-92B0-2EAECDEC8DAE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2AD6D7CC-D4B3-4824-9D9B-730D740353B0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EBB8D57-11C2-434D-9CC3-48B02BAF794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736615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18E3213E-098A-41BB-A451-EA37B625A330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D356688B-6C45-42B8-A633-21A68316DABB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825A7BB-947B-47AD-A157-19D724921E5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927A3303-5B0A-4C27-9FC7-0C2DF828BF7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0403EA35-12B4-4C1B-8814-DE4895BBC10F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3B2E69-A759-4E0B-A1DF-7D187879312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758345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11280010-1028-4E76-9335-C9A795EB1473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5CC7D825-B5D4-4A90-B4D5-925A7D7EAD0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4032864-1B58-4D94-8AAE-F932F93D59E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F7ACAD95-8E19-4FB9-8704-499C9C80D88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C0E8EC85-CF3E-4A92-BC98-7E0AD7208D4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C67C9E7-07C2-4DD2-B050-10A81EC890A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37959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图片1">
            <a:extLst>
              <a:ext uri="{FF2B5EF4-FFF2-40B4-BE49-F238E27FC236}">
                <a16:creationId xmlns:a16="http://schemas.microsoft.com/office/drawing/2014/main" id="{C2CDB5F5-B74B-4789-99F7-6BBC8C72AE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6" descr="C:/Users/D69LXP2/Desktop/111/sup/04/subject.png">
            <a:extLst>
              <a:ext uri="{FF2B5EF4-FFF2-40B4-BE49-F238E27FC236}">
                <a16:creationId xmlns:a16="http://schemas.microsoft.com/office/drawing/2014/main" id="{97D38975-84E4-4A4C-889C-2F7D10869E46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898511DC-A06D-41F4-A86D-76EBECB4B00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0CFF846-4585-4D8F-BCDD-73747CCC96A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97DC6184-0134-4732-AEF0-4CD3DA78F43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99561932-9DBD-4403-A6BD-9D0A905F909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DBB9B14-93C0-41D6-B430-107C918F6F1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872344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图片1">
            <a:extLst>
              <a:ext uri="{FF2B5EF4-FFF2-40B4-BE49-F238E27FC236}">
                <a16:creationId xmlns:a16="http://schemas.microsoft.com/office/drawing/2014/main" id="{1EE6C1EA-1E2B-4733-B0AA-6507B82F6F2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6" descr="C:/Users/D69LXP2/Desktop/111/sup/04/subject.png">
            <a:extLst>
              <a:ext uri="{FF2B5EF4-FFF2-40B4-BE49-F238E27FC236}">
                <a16:creationId xmlns:a16="http://schemas.microsoft.com/office/drawing/2014/main" id="{93F3A339-9B6F-4C18-91BE-5EAE8AEAB52A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A4AADDC6-6A09-4336-9C00-15E2C4C8D2C0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5842136-4434-493A-95D2-E9811B3D5DA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5E59303E-4AE2-418E-B37B-55C123C4E13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D2D90058-B08A-4FD1-AC6C-F886EE3C537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F113D3A-BE76-42DB-B116-3698D4E422B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348874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90CB16E-6FFD-4252-82B9-6DAA8773F2D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2FD5B4B-7BCF-4FCE-92A7-5B8645001A7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36FBC46-4FC0-4523-9DDB-0732B633A88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B70B648-5DB1-43B2-9DAE-2EAF5D6E08F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7F65ED4-1431-4734-8BD8-EAC3FB8C671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193193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E96138E0-D58D-46DF-8EA9-8A8BE4484B02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705FA732-2836-4630-9A07-4129317C00C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19F3226-7088-42E5-A46B-15D0FC3763A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960854A3-0ED8-49DE-80C6-3A7CAD06587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9E091366-4C2C-4908-B6D7-0617D36C6DA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C3DA96F-CEEF-432C-92B3-142B96422A3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5806265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19A3F8ED-AFC9-4D69-9785-E8A66B049ABD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80633213-74A1-42E1-B7E0-D695CBC8495D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93920D9-B924-4FA1-B6FB-3B4C874E74F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235683F6-49E8-4CA5-9641-BFD53E6C4831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9E25B88C-E942-499B-9B67-C4B6CFE11D6F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EF117CA-3BD3-41C0-BD46-616F2FAACC4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928969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DD63AFD7-92DB-4322-A053-8C7595832E6E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CA9002EB-E674-4A55-8057-D62223E8092D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6575EA6-0E64-4F3D-8445-ECB174EBCF1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9611CEDB-B935-41D1-82D2-6BB61216AC72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5A78E534-EAE9-42E5-AF72-06731CD1768B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327AC56-62D6-43B0-A990-819BB69EC64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6258780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9FB0416A-9A7B-41C7-B806-3B3696BA964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8E06362-75B3-4FB7-91C3-230B04D05D7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416BB8A8-0581-41FB-A13F-57C8E35ED81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CB1A16A6-48DB-41F0-B9F0-EE2241E0E956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90E1024A-FD4E-4281-BD26-117AF86D0F6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104606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FFF32CFC-8A04-42C1-8BCC-7678F1B248AB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892C6A4E-D434-4273-81BD-45659B022D8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836C4A9-C509-47A9-B139-2D70A57F365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E2D96459-8DC8-42B6-A06A-CA3CB0C3225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2B5D4D66-F0E9-4634-B8B3-2BB6A5B325C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B27CD8A-7B3B-43FF-8C91-7A3558D3EA5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0088237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B4B6EDA-4F65-418F-B120-C5F2038EFBF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8F0A5AD3-FBB3-4454-9751-18FEDF901E98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4D50199F-99D3-4BCF-B1DE-40BB1F98317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A890D11-E131-415F-B038-89AF6AE04B2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DE286B25-C6DE-48B5-A08F-0D87C89EF3D6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6B0C9CFE-2AE5-4544-96A2-10775A2DA7EB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7B76A1D-F537-40DD-8699-C020A0A5C13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419359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5F3D80B-A35B-4CF7-AB32-E0803999336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34D074D3-1280-4FE7-A843-97E327BF72F3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600EC817-2826-4A4C-9BC0-2F8C894765C1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EE65F90-C105-4908-A969-9D6EBBEC231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F7BFB82D-83A9-40B5-B103-756BAE76ADB8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D499660A-19E6-4550-AA43-248ABF968DF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1DCF717-490C-421E-B8EE-1C02E74863D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895841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6577297-30DB-4D15-ADFB-03AB9D04130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093A1EBD-7A55-4DD4-B0E7-2A9046574D32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6FDA63C6-035F-422F-B612-179113240B19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4C48D7E8-F8E3-4B1A-ACB9-D9D84601965F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2AF990E-7177-4F11-9766-F3A725F45BC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CDB4C44B-2305-4A16-9B34-FB139EF2914A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799F129F-FE8E-4E05-8286-0C26C9568D4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678F1AD-F439-496A-B4B2-F989142BCF0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4554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D5E286-3928-45CD-A4C0-73234173A9C0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473D8C5-E543-4F50-BD1C-C3B4D7CB006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8FA1269-DFB2-42C4-A15D-5A3D58A52EE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D43BA4-6FC0-4FB1-B857-C457C010D97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BA5F93B-9630-492B-A5AE-DED5BE61038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64052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F3395584-8106-44F4-9107-4D8B37468B0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4C19918E-7694-461F-8A3D-B2D1DA480868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0B76EDF0-EA6B-485D-8348-5C97595B0176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9A5087D9-D98B-4415-973F-E740667B57EF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A9527BF-D64D-4CD0-84CE-DD8098ABBFE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2B974B6E-469A-4BBE-ABAB-06185CE3AE1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71B7EB3C-E189-43A2-AF2B-81045ECA303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EC2E60D-96BB-43F3-AD28-387DCF32D9D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767920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FFEC9F30-E05B-4715-9480-6A0B9968B192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94F6C128-AE18-470C-94BD-9EC59F499C09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4452398A-A775-480B-90BB-41270325D128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255A0507-1B4D-4C8E-ABC5-503BDB2F3705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FFE7F79-5558-4DF5-B6B2-37769BA6608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D3C28717-9815-46A6-BE1E-D14A363E00E3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BCD2361D-D432-48D1-9B9F-15F15FC21A33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6F3036E-7247-4177-AFF0-64955A379A5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611461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01A7A08-29F8-4D63-9803-BD5E1807E0E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CA859C27-5278-4636-BF40-1618148EF5A0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AAEED099-0B53-495C-8DD5-9AAB57EDFEA7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78A2D394-5DFD-414F-B246-8031ABBE4741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A308FAE-B7C5-4ABD-8071-4F203754325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4DF2D62F-6F32-4598-8AD9-E2929D28C8E4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7B23200C-C15A-474F-BDFB-835255ACAEFA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C2BEE60-61BE-4131-9F77-D6E7E9F5B24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959903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E471B9E7-E259-4A54-A4AD-9F171447ABA5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CEF41832-7CBF-44A7-9327-E9B40C2C746B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A7F7CFC-6913-434A-AA08-F4A417FA490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C9C6109A-AA31-425C-9FB9-DDDB63FA7C67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5E0D6E10-69C2-4961-BD5C-19A30156FC7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390A6F4B-3E8A-4871-89CF-5DB1FC94104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2688919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C054323B-043F-47A0-B179-9CEAB44B5D4D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6310890-6A27-4C9E-BB9C-72AD6663BE8D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781D09C-CB8E-47CE-B438-1DE83FF9E2D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A0CA4FD0-4C54-46C2-9913-408D3721F08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82C67BDB-E67E-49E3-B595-B96D8CC2324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F90E41-7C69-403A-8425-9B8FC437CE5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1318869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24F6C503-A3D2-4CE9-A750-BC9B63DC9E3E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A535A534-45E2-4939-8998-0FA482D62B20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940B508A-1D38-4EA2-AFB7-9BC3866AE2D8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6CA979B2-A7DF-4E49-9D66-8C773418B665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6A42098-767B-461E-928B-FE689784904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05F5C028-6BF9-4AD5-939A-6F94279ECBA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F142F3EA-33C9-4FAE-ADE0-3E668950513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127E1B5-1A45-4D80-80D2-6B75333ABF4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41034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2658140B-00F5-4FD4-8D05-0CE1413D4362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4D73CD65-3307-4EB2-B1DE-DC538281B21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4F64543-F274-4241-896D-52E5E1262CC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AA5C88D0-99CB-4921-AE97-0922058460D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6FAFBC91-0B45-4FFB-A27B-21CC91DB17B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BD0E4C4-97FF-4787-B058-3B8F22DA866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551029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BF1D8C07-3926-46E5-A096-312CB16FCCEC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77973536-C408-414C-8217-3EA1C9F1752B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26D1EBD-DF42-4E77-9DE3-9378F8A2F28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4FECD9A4-FF02-4EB2-9F38-839CCC9A887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AB4C9E48-6E94-498F-BA90-38D19A28818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D34DDB0-1310-4437-93D2-A2C2491EFD7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570351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3333F1BC-8772-40F1-B681-39258E11A522}"/>
              </a:ext>
            </a:extLst>
          </p:cNvPr>
          <p:cNvPicPr>
            <a:picLocks noChangeArrowheads="1"/>
          </p:cNvPicPr>
          <p:nvPr userDrawn="1"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8CC922D9-549B-40C4-BE3F-1DB607C161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BCE4FE69-94F2-4F84-B8EC-FC6132CC492D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78CA45A-8CE2-424E-8863-55B785996EE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F6D4A564-EAED-46B1-9260-9AEA7F157CA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D62F1D84-8E13-4072-9E42-307F46D4788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4412AE-9F61-478F-A8EB-5EF1CF32E71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955692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ACF90D8-DA04-445C-BF9F-443497612EE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5D4049B-CB1B-4F1B-8876-C5DD0BEEBF1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1B44E26-DD98-48EA-9B61-BC2826087F2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812F27-201B-4584-BD73-8C50F979351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93F4DC4-3584-4322-ACCA-218DCE56D7F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1420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69D73605-0C93-47AD-A5D9-117A791CC7A7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2E1D396B-7BB0-4303-922B-4D24E9CC184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BBD76EB-A09C-447E-BD38-84604DFB567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E9584BC9-2136-4DBD-9071-946F7201D07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98154940-C7D1-487D-B136-0553D2A5C02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E0C19E5-6133-4497-8EED-0E7C90E1D2F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780104"/>
      </p:ext>
    </p:extLst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2CD7BC0A-D997-458A-8473-672B6831302F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9A43476B-9AB3-494B-BACA-695CAD9F2E7D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176617F-53D3-4109-8C70-BC177A8D838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1471E260-D2F2-4362-B987-47FEF97D35B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9E2C16CB-41BE-4414-95F8-CDC66487A64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72C0BA-EDFE-42DD-B175-EF920111341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2659579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5451C5B3-9BA6-4C6C-8F8E-44DB7668405A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2A63572C-D011-42DC-95CE-D626480DCBF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C6688CE-B1B5-4DA2-88D1-7DE8857A9F3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5070046E-25A5-43B5-843F-2C3B5B00747B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060B6EC1-6BB5-4DEA-AB82-F8CC19ABC43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BD3DE7-B92B-4812-81FC-C031E9CBBFC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096679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3DE561F8-C94A-4691-BCA8-0DE221008F43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32AA4E5F-366A-424C-8EB8-48BB19CC341C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64E6545-69D0-4EE2-A544-1AD44220B5A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4561C187-9347-49B8-833F-2C690FD4D7C3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DAD62C56-DADC-4487-9BB1-7FB0C3D67398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1E11E1D-0253-4AE9-80C9-DC3DB5D7196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4964467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5DB8486A-E599-405C-87E1-13C6E577B908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4A0EA53-F538-4C8B-B888-B679C97558E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83A1F7C6-6F09-460B-BF56-860B709862D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45E8194B-DF70-42D5-BC80-E80FEBA6EE3E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DC062369-9FC0-4C8F-8A7E-D8CBA8E2B3D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5620168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C07B79A7-DC1F-4DA3-83D3-3FCA666AC45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D599948B-1550-48BE-99FA-6C9262F6F640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5223CB8-6F08-4E13-B46C-7F20B10001E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4A0E6EC7-C736-478E-8DF1-25BD61BAD8B4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B810F773-3A19-49CE-AF30-197A4127FB8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205F8A6-44CA-4488-B9DF-BC860B2559B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096929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55101DF-BB2E-40D4-9914-FF6C6A67A6D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22C8A6D6-7635-4AA2-AFAF-DC11D379BB38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8F1A605F-3CF8-4F9F-B04D-B04E60AA0E42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5B0B7A8-1A81-4EDF-803E-CF051C7D14E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D8CF1DA1-F146-4057-AC01-A83837A5958B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AF8F5572-D308-48B5-8132-082C65A60719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68BE7E-0F8A-413A-BE1B-835F8019444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228290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4499FD90-2A06-472F-9DD9-EC9E84D30F4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3BEAFFDC-36D5-4693-AA30-8CC0449DFDE3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FD2CEE69-F4DC-46B6-8696-2A31D4FB460D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5E2DE2A-2026-4CA7-BC42-9399B62BD5F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366789CB-30F3-459B-83BA-E7AA4349DD0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D354ACC2-B360-493C-ABE8-C5AC4543FCC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CD0B592-2D82-4EF0-8A7D-9C35663340F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7865269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79B4B5BB-AECA-4AD4-9A4E-E10A94634FF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C2E138D0-F860-47E0-B758-93F04D9199EB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A8E13D52-D5F7-4CC2-AC42-B41BDF8B1D9C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DA85F602-7FB0-41F8-A0E0-F551253215C1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DEE8753-D573-4CE6-A5DB-31985E6E010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8A456834-BBAC-4ECC-9983-69723CE05CC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FC6FBB10-3796-431D-A763-E8DEE05CA62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C0E3CDF-02B5-42A8-ABCA-7D7B8F89BDF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692310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CEC819E-46AA-4C08-90F6-4B075A64BC6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DEA58C59-DAAF-4FC1-A1F7-3F993A06FDDD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3E4CA24F-40B2-4A82-9C66-F78154B841C8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AEC15EE9-1A86-47E3-A006-4596C3CFFB54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1ACD634-88D1-4009-80B7-A93F87B5868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509E5911-85EE-429D-80F7-CDDFA3CC00D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30BBB69C-AF23-49D6-938D-47CE66FAE8D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EFCBF81-A6C8-4526-8E67-FFE7C8363C9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662709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6ACE5F7-FD20-462D-8816-083329AF691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0B662EBD-1C25-477A-8ADC-22B764215E3C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1379E1B2-D30E-43B8-91E2-28BB411DFE2E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9B9DFCE7-9CDF-4F18-B49F-FA3FA2E73357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EF09D5B-09B7-4D9A-8376-BCA2C604923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DC45338D-B1F0-404F-9D30-6120A8C300A4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877B07CD-DBA0-4BD9-80F6-D246504C485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6305D75-C3EE-42E2-91F4-EB55854E7E8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3260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9DEF1B07-B365-48E7-B4D7-3C3213E08CEB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3F18441D-C6FE-4887-B619-EA4522D6A21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A73B18E-C44B-41E6-B522-67D002BFAC9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E04BA0FE-6612-4A26-A759-65131F08B45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F1591958-9F34-4AA2-B89A-ACA2213FFCC5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32CE7A5-E921-4383-BCCC-ABE7A87A992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51723"/>
      </p:ext>
    </p:extLst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DF89E2A-CB04-4AF5-B827-8C85CCF0AD3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98820C31-69F2-4AC4-8B69-D3B2B27B63A0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917FAAC9-0953-4375-88EA-2380D8A5A055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D75DA66A-CD62-4E6B-BB7D-C35F23D50131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19AEC4B-1787-42DD-941C-F721CAB3241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0330FD12-34F9-4663-BA2B-910850634EB5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A0355A80-37BA-4B96-BFE0-6B9C01AC1B6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BA715BC-1765-4632-8900-D668A7434EE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0568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A24CC21D-EAA4-4CA4-8953-9CEF46D950FD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5C864C8B-6846-4E71-899F-9A9F3B09FEC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314B79D-8702-4229-BFBA-47C1E866FF0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3D172F6A-82AF-4511-A3F3-D93E38596B5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F093CA7F-0ABB-4D5B-BDBB-A02BF527C4B3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D8CDCD9-A307-4962-B284-B2E776DA57E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0646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92530484-FADD-45D8-8627-9C154C511E1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3986024-A0E3-4519-946C-B32444D4D83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156F7C2A-7B76-4F89-9205-034B45CD4EAE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7ED656DF-FE35-400D-9FDD-6526BBBA443D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2A642D76-F12E-4165-B0D9-31AADB8F294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54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EC7805C4-D0A9-4DC5-8A9C-3B28D9BF9FBA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EB094984-3B7E-4D70-9C76-CF6588A68AE6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8A0D0A5-BD3D-484F-908C-3B35E4F9C6A5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7919BCF2-EB40-4510-8F60-168BE98420B6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DE899ED-D81A-4C63-B928-0FBC92074F0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684BD9D7-6BF4-443B-B6BC-1FFA90B7DE2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70E8B516-284C-437E-8549-8D82FE094816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F073596-0D15-4208-B76B-192E6241070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61110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4B4D07B3-FC55-4794-99E9-2677D3DDA1CC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44FE5D46-D932-4FAC-A911-4477F6637B9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FE5762F-A3B8-4B3D-82D2-51638235DEB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73BF44B4-7CD1-4B97-AFAA-7C11E965707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1496B4A2-1B7D-428C-88E6-FDB12386DDC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7FCEB1C-95D4-49FC-872F-EECCAF160FF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6695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0E364A0-E4C8-46B9-975A-A2F8349583F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1B8637AE-70FA-4419-8E06-CBC79866DCC6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4F0D7E78-B730-42C2-8470-DECBB13F1840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4E5ED5D-14DD-447A-A1DB-E9C3FD9F4E4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86C26A68-0B92-4DCE-8205-8C3950B2B33A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EDEA268F-5EEB-4961-8EAA-A2A1199772C6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7722453-D020-4DDF-966E-5C8C091B45C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20028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D8E26A7-8AF6-4EE0-B596-E10BF7D2B3A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1EAA4543-2DA5-470D-9EAD-FDA440B4A5DF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34340ACC-3E5B-44DD-AA4E-EEA0CBE33815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B92AF39-0EA3-42AA-87A4-E4867F0912B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51C4AAEB-43B6-47A5-987A-EC48C4EEDEF3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14F694DE-F518-4B30-BF34-B1FCCEB0D39E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94F1DBF-D483-442A-A0AB-D56D09AFF8E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73454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D7E9401-C6D8-4A97-8007-735DF5198E2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81B10121-423C-4557-971C-489D460654C7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C44EA9CF-3946-4D04-BB77-CC8037505F08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307277B0-B9DD-46F1-BC7D-DD6809157EF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60AAFFF-C58D-44C3-904B-15B55EA5790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DF5CA835-F7DC-4475-86E3-7B876814B453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950A5324-FF51-4782-AB99-474D5C639B2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0CD9BB-3FC9-4992-AEE4-18DC5618DB6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2933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74CC368-8F59-46E7-94DA-83DF3F290A2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8ECC4293-BE4D-4E8F-A5E4-5DFB4172A8C3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15BD44BB-64C8-487C-919F-6ABA4254D02A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C9C56AB2-6FD8-45D8-BD15-099F63F04FF6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DE0D662-8CD6-4738-945F-B19EDABF292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F57954A5-AE43-4652-A9C6-51188DAC6429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F0DCCB86-E7CB-40B4-AE3F-8C700CD348E6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4ABDED8-7267-4C58-812B-362C844EA45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686746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F1A807FB-2812-4D92-BDD1-DA272BB3228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E425F860-FC38-4179-8D14-4603B1547041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312630C6-ACF1-42D4-9F5C-D41C9200A16D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DF23F817-BD42-4E69-9AF0-71E4311AFE1A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2458268-F737-4EB8-B175-08AAC30046D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DF4F9FB0-01FB-4E96-9DEE-AD56081AC15A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AB52ECF8-51FB-4673-820C-334E795B41F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DBCEB60-5A46-4F30-A8F8-7F75A23591C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253591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1583BAF-30EC-449A-B857-95075B873B38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A288EFE0-8B55-480B-8CF2-039CFFAB0B47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BD9CDC95-BCD5-469F-A08F-DAC8671E8FC9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B44735BA-3481-47D5-9441-59DFF6608EC8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76C12CD-CF8B-4DBA-AEA0-0B775B531AF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3D7E6274-7CBC-4276-9FA2-CFF265DABC9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CF378D80-E9AF-4FA8-B1CE-1BDEF23CC9C2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2A6D165-C805-489E-85E5-580695C1993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462229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5D1E0E59-7E2F-4CAC-9FCD-6D454A663D1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07FAEFDD-3A0C-40F0-B5BF-286E6B325D06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8FA9976-6467-45FF-AAF6-BEAED4FC363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8B492922-31D1-4A2F-99D5-F37B70C1F15D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A76E6087-8CDC-47FA-AB16-B4E28ABB418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231D8572-B744-4852-A08B-D9AFF418914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8278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DA7626D2-2E38-45CF-8F20-EA69EBAD200D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95D0942C-FC5D-4BBE-9559-08E57EDE24E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5808921-44AE-4356-BB50-880B91D3067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A480F303-28EA-4641-823B-A747B3E33A0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2B63994E-CDEF-4A49-AEC8-85DA6C77ED0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53EC0AE-2B21-4697-97C0-31B6E71C684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81895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CB8D04A3-C177-481C-B6EC-8FE2C60BECDC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A191F468-5DE9-4B75-BEA0-CE093E543AE4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710DE688-A79A-4176-8882-8649996D9861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4E4AB2BF-B4EA-4358-9CBF-7E7D53ED6AE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8E9E0CE-AFFC-4D85-9BEF-0CDF7FE90D7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5A112569-3388-4A8B-8BF1-611ED8CC10E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53C4BBF9-B343-4639-85DD-6C1FD42FE282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4271A1D-8A63-4477-ADE5-566012D419B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573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2C4A94CF-A6F1-4E3F-86B7-3D450466F1DE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A5764516-9810-4292-AD6D-DCC0D6022F0B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BD4303C-A78C-4D0B-8D73-903314672CE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145325B0-C8EB-4324-B5E6-5FFC05CC898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0789DDD2-D2B3-4E17-AC74-7226FAA2B03E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405C554-FC84-490B-B825-12D006B904F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440606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FF82A1B0-54F1-44FD-AC4A-85DBD5E8865F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7BB17573-16C0-4E03-A93F-30A9ADD0E22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97C2A99-A00A-4AF8-8D99-2BCFE82778B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99E6C491-7F7B-4F4D-8B23-36713D368A8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6FA9D30E-116D-43F8-B1F0-67D690BC5BB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15A42A5-F64E-47C3-87F4-F62C280ADB4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39944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599E5AC3-3661-48D0-B327-2304A8FFCC66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C8E8DB66-4E63-45F1-A675-03DD416030B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DFB731B-BE2C-45B3-8A5F-5774F282F6C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0281CC61-5B73-4F3B-A4E4-FFE707C7482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DF9ACFEA-531B-456B-A869-9DACEC942A3E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D9F8C93-6D67-4272-A8BF-2D80329FBEC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32373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E5D631FD-95D3-48E3-9003-32EBCB164898}"/>
              </a:ext>
            </a:extLst>
          </p:cNvPr>
          <p:cNvPicPr>
            <a:picLocks noChangeArrowheads="1"/>
          </p:cNvPicPr>
          <p:nvPr userDrawn="1"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6" descr="图片1">
            <a:extLst>
              <a:ext uri="{FF2B5EF4-FFF2-40B4-BE49-F238E27FC236}">
                <a16:creationId xmlns:a16="http://schemas.microsoft.com/office/drawing/2014/main" id="{CEACCE0C-99E0-4B6B-BC76-D0A1A49CAA8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918F7C0E-ED8A-4ADC-A0B8-C43AFD73213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2E6818C-831A-421E-A061-7F058D7424A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A8E5A0CC-9A44-4446-8B62-DBCF0FEA30D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700FEFC0-36AD-47B8-98A6-45EC8021EF5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D06562C-349F-4AB4-A385-AFE2DC52990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4525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2F00122-02BE-40E1-B0D9-BD7F65471EAD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9F80548-6186-470F-BAF5-EADBD179449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710005-39F3-416E-B497-032F31D667D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7C2EDB-FE40-42A8-BCFA-9D6255F8A77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EC51082-74A1-451E-B856-556FC80111B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32625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D507324C-4817-4C8B-AEA9-F01F232BA881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2B5F6911-06C0-47AC-8DC4-D42A7C6369A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EFE25B8-D2B5-4E15-8134-7B7C11E4A3D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F74414DF-09F7-48C5-AB74-6600BC4CE6D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FA3EB288-D63A-4490-AEF1-9E82919DEBA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04EA5F3-54A4-45D0-985F-93F855DB078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9182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FD879F28-3F1D-42AF-B727-7B9120039F8A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5B91BBE4-299E-4905-AED3-4E6FFC405DC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A2077B7-2FA9-4BF2-89CA-BF6E487694D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A7347D90-D34E-4231-8F2A-55D59D80445B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A5EF3994-4839-4D93-BA10-E43E1EA1396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FCF2A92-4ECB-4DD9-BDEA-4699C64A2CD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11272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160EE046-19D2-42D9-B7F4-2CF9C442F8A3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5EF2672E-BA6D-45FB-A51E-477B8F188D3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285FE34-1FD6-408D-82AA-7E21A40F40C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58FF30B6-E778-4133-B797-16A8043773A3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030C578E-FEC4-4E9C-AFDD-CA80DE7147F7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80D0518-ED5A-474E-9AAE-AA4587CC5FA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70501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51D87B5F-6D4B-4B8D-B54F-883C31AF258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B98F258-8D5E-49AE-BEFD-DC604A76593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B26969AF-88BF-4159-96D1-3D7C4186405D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7B696374-2F68-4965-B996-7B193CB9355C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FDDF72C4-AB3A-477C-8FE0-A34CD4AD4BC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874659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F1F75B94-222B-4DC4-9AB5-D0FEB0463C61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C38B5941-559F-41D4-B66E-99A393F214BB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FD0AB9D-8316-4DA2-87EE-E8ABBBDA47C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CFD36802-9166-490C-A590-7CE47162DB3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9B49C148-B46F-42DA-B5EE-A4A7650D26B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CD818C5-09BD-4A64-9385-686AF194C67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09404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58FD275-8D92-4840-9C74-CCAE633D0F7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7B17CDFC-6D94-493D-83F0-C2E574FDD225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DCD61325-9853-439D-AF3E-D5CFD7DC2FFC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3E4A729-AED7-46D1-B486-4529FEDCF5D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B5773294-E0FA-4BE0-BC73-99706EE5111B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114ADBF1-ADD6-42F2-A3E0-73E2826B3DC9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94AB950-9778-4977-9E19-4DADF25167F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542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CE2E0052-51FF-4C05-8C54-E930A42538E3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0E173A3C-9D03-4A3E-B4CC-24B86AE4E12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5929C68-8623-46FF-AA70-5F072EC1688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BA3B6F7A-FCBE-4F1E-8411-10381F2E89F4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1840653E-D0AB-4E98-9B69-19513DD585D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FCC4E78-7140-4CA1-B42D-4C6C023921F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213144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A647A3B-60E5-4E23-AAC6-A8A7BB77E12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08241E7C-C61D-4709-AB6A-A66C1CCD7670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0E7DA6E9-0B65-4E3C-84CF-636538154F6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1359422-7A52-4CC8-8900-1ABD84F2391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932FCB4D-8A16-409A-84ED-4C5D4574F14C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4ADED994-21CE-4A6A-8A12-894B951148C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7B35B0A-4594-4887-BC3F-A4B60582078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05697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25CF93B-3445-4816-A63B-56C8D13BEF4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6028BECA-4353-472A-ABF7-EFDB6A4454C5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AE4A70DC-DBDC-4DF2-BBCB-0CEE350FD56A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75E3BDC4-ED76-4BED-8F6C-1D100A67667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1A80C0E-75C7-42DF-AECA-22A40A52EE8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E5C45677-3FCC-48F8-AF66-768D3A53385E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9F7BF395-B6A1-4306-83CB-3766ACD6C48D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7E83391-638C-4911-B21E-47DD8659089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25269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9662EEF-1737-4EAA-AC3F-8C7021AB14B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3569BCC9-069B-4BEB-ADC8-72BD4F34230F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849F35CD-6498-49FB-B360-9F02DED6C51C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B1407970-C391-4ED9-8975-62472F5E7BB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7DA4F9C-0C3C-4DFC-9D84-D9874C9D4F9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0CD320D8-0859-4A47-927B-00412B00249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2ABD0DBF-37C8-45E6-8976-8A979C82212D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CC4D0AF-4CC8-426B-A171-4B950F60D5C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190014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49A7B24-1D2C-4A3C-84EE-E72F857A4FF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6148E6BB-39F8-41E4-842D-3239A462AE3F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5CE1BA0C-98E5-4EF4-9CE2-0553613A545A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BC8D84C6-FAAC-421B-9E02-B23A404A00EC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288C2A8-04CD-4678-BF4F-AD416D7805C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015A82DE-F3FB-477F-AD83-E1C929FE234E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C32FBBE8-4D0A-45A0-9115-5FED1916A46F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92D949D-A575-4DC4-8369-62F1F038AE8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17337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E77A7A4-BC7A-4A51-BF47-596449D31AED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ED7E5188-B77C-49CB-A413-8276AAB47A2E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F6BCF21A-497A-4691-942E-4EF3791D331E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DF2D0E6C-D68D-42B6-BE7E-84BA76478D6A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CADD1B6-FD6A-42BB-91B9-FE72704F821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D8A5915B-8C38-4C67-966D-68AE28B26E5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1E799BD0-6635-4AEC-A861-122BE4291169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EBAB767-C1C5-448A-8452-BDBEE9A9D09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21461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AACC6D87-F812-4DD1-BDF3-CE53B1AF0F27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22FBBA4B-B5C3-4B2D-B448-CC6D5B052F44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F10C219-7BA4-48DA-9F5D-1533B98E065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84D0BB91-3106-4157-8B90-4C04DCBF4EA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7FE945C8-4A05-4E1E-ADBE-9E3A6E65634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98974737-EC5F-456A-AA89-196A8965204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65461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C2079B9A-1247-4930-B7F5-DB0DD836702B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B1FF4B4F-2ED6-4304-A3C0-AF1619C31E4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F2853D2-3146-4E5E-A7E8-4C40CBC6545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81476BEA-CB76-4E22-ACFE-1B9A89C2C37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580B1B57-A5D9-4ACF-BBA9-1B0D4E3DE77F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703340B-8A36-478F-B13D-6895E069534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1015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9BF07F74-EBBF-4E52-AFA3-1AC19F7C3744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37B97387-5140-4668-90DE-DAA0B645F905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8F66A48-91B5-4C1C-911A-1A9DEC18825A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01DE504B-A087-497F-9F25-1F830AB9859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4469C46-62F6-4B94-BDDF-0BFF5383983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345AA6B6-F5EE-465F-9776-BEB63ACEE0E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41F0B07E-AF4D-4EB8-9152-BFBE6411ECCB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FEC8B82-C272-46CC-95BE-F4189335425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59819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C39DBE2C-D350-4932-B637-C1D8AF7552F6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9A7683B8-9061-4281-BA0A-A9FE844CBF1D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F3A9FD9-0FA4-4777-A92B-E8D8DC18586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68A81328-7D83-4549-9BE2-7932308A41D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B40800F0-281D-4983-BAD4-6D7F21BEC36E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8E18173-9FE2-4E69-843A-5A37A7297C1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06911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4D90F17C-6994-45EE-BEEE-419A2AAC99F2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B80178E2-BF2C-4777-9E5E-4889089FC0A7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FA0D1C8-EFC1-42B0-BECD-555DCCCC9C2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EA6DA253-E4A5-46C0-8C31-BF6CFCA59B41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39329AC7-0308-4232-B1C5-2DBF810E078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71A8418-7B0A-4A7D-97E2-E40CD158E36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013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888271A-036C-42B8-8DD8-99F0D3FCA9A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E4E76E3-9017-4914-B6DA-69FFA009D35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6D037E8-365E-4BC7-BFA6-A23494438AA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56478BE-C7CB-4945-ABD2-3F4C6857042E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0CA4D8E-36B5-44D8-BB21-BBF8B2C8FCC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05358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EEC3072-97A4-47F6-8F98-298E05808899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977336A-F991-4A27-BA8D-C6B6C8E8BA6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24C2BC6-D433-48ED-B356-C1C914E54DF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98CD00B-708F-4458-9C3B-E487D37A8C5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ED44202-7844-4539-A3F3-DB74124603A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05144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6A2B8593-2DA2-47A0-85D1-B5A42940148D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6A9C52E6-60EF-464F-95BE-E569C5EA7E0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11FE4E3-0505-4BC8-9CA8-9EB1352D11C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6EC853DD-710C-487B-96E7-05FBEFA3D42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37B1D192-8EED-469E-86A9-2EF4E49C9B3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4B9262D-FCC7-4541-BB1B-1C329E72A976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83595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D1D2DA0C-D4E0-4A46-8F72-35B969613EED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5DF2337F-3FB2-40CE-9D53-86F8898FA5F9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5EC7AD6-9782-472E-B70A-5CBD6131E3B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4FE95022-FBA3-481B-9267-F25EF4F652C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2F6082A2-723B-432C-BDBA-23796439738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455E664-8DAC-42C2-A509-D16A08B49E08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15998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F499928F-3563-4232-8E65-6920699A474C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83B539E6-D5AD-4DDA-A27F-1DBADC9CDD5D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35D58EA-EA8F-4BAF-917F-C8125C28A04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BB48706C-8E21-4CD7-9B38-B2F4F6E5703E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0E6B2DC8-DE5B-43D7-8EAD-BB35AA315FB7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98959B7-C099-4C10-ADE8-E32713B8680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806690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DE03905C-9649-4E27-B9C7-1197C99601E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F865CB4-DD96-4994-B8B9-5C228EF956D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C4F5DAE6-2A5E-4459-A377-D1E02C0A1C15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8695F269-29C2-4D77-B4ED-F8324CA235BB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A970F0FD-4A19-45D5-94B6-56C2CA3C7A2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96583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35096A85-7F4C-443B-B4A8-D90374E638F6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30507FDE-C3EB-4BC7-A19F-C78667D9B0A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5A23CF3-9059-4B42-A5A7-60DD592824A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676766DB-251A-46FE-9BEB-AB4AE89FD82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98FF847C-477C-4883-A4E2-2C43F874AEE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F5D5F5D-10DA-4DBF-A607-65B58BC8C7C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188651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4701E56-B63A-4511-9E7E-E4A0287B324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76BEAB9E-F0DB-4411-86B4-8037FEE4E0BE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C072ECDB-B226-40C3-99C1-C9F008CCE389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3C87134-5E5B-4527-AB4F-50282BC7FC7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A995228A-5738-4472-BA9A-C543FFACB6BA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255D68CA-680E-4BFB-A9F2-AA25BEFDEFB6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A2634A5-D5E5-4B19-AA2A-8D5E73F3A54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648786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98D9EAA-C5BE-413A-8428-3BD7BFBD8D4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C7A86D74-6F0C-4C85-A532-AC3AC2C431B7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0613F765-D4C3-49E0-9131-35FF9ADE4EC4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EEB7209-FEEA-48FD-81B7-1FD6ED183E54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0592EECD-40B9-4193-8B3C-65414E7A3284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556877ED-A3DC-429F-B271-1792C204A02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0E91B8B-4FB9-49CA-87AF-D8DF12F7079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64018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807DB16-3E1E-4A98-A131-BB8AC419CDA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743FDB48-2F93-4E8E-8B42-2436B0FA8081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8CF00592-D968-40E9-A0FA-BED9E014708C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FC1409F8-79E0-4CBF-9ECC-6605396CA3F4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22997FCC-8F6F-44D7-89ED-9F8EE910634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41EE236F-583A-4E35-A2C1-C9D419D95C31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ED3A0163-1E4F-4079-A4ED-43B7C734AFC9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85927D4-485E-4B83-AFE4-7BD6F98092F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9687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152FF75-F7E3-41DD-9F6B-DC638C44993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1DF0F8BC-ACD6-464A-9475-E0FA56124F3B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5ED7A99E-7497-415C-992B-6F315DC3EAB2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D3636F64-908F-4AA3-A925-1AF4C4250CB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E2B1F7B-3FB1-409E-BA23-8C685CB0972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50969A52-B205-495D-B9A1-9DA60DD2337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F5250990-BC5E-4D54-9060-DDA558C53685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95ED603-72D3-4246-B686-B5F54BC79C5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335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89F4F3F6-5A34-4885-B95F-504F841C33B6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A0169E95-2154-4051-B5B0-A9F5E532F70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4ECE314-2C0A-45B1-B7A4-60D9422AAE4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52A1A6DF-D997-4A8D-9426-E36C3DE6C63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63D92E39-3895-49CC-9C90-14EC9B3481F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8568D5D-85AB-484C-A6F4-2BC9FC07161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71533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D2DF066-B4A5-4EAA-9245-47FBAAACC75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56D4154A-0D7A-4FBC-B616-AB05FC5DD481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F2286496-305F-471C-BCCB-82B7DFE44C1C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F1F350E3-0B4B-41F5-A22B-2CDC28169812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3987AF0-1897-439F-9FCC-0CE824384C2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90E186B3-E7C3-4006-A0C7-EEC535C4DD6C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999B2CFC-B5F5-4ECC-B864-56E30425497C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FAE3D64-A4EF-40D4-BDF1-87B799850ED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34852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27B816B-7DB7-44EA-8177-A7FBAF41344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0D2FD1C7-E2CC-437F-AC6C-44A832494A07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D1165581-3C33-46B1-9F35-77314FA26DFD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3CEA1694-9997-4CDA-88A1-F188BAD83D7C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8FA37FA1-DF48-4850-8535-0BB6568FAD5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248B7BBC-C193-4C2D-A507-0EF1679CCB2E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0E8C1FDD-9223-4F77-AC96-5CF7B9087012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414A21F-F8E6-4E32-9C95-0D8A838488F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398016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70266FB1-788F-4267-8331-9D87A42ABE08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AC92D825-3A20-4D51-A6AF-2DD348F05385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AD5D912-75B1-4713-881E-8E352372E2B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819BDE72-9DFF-45F8-BAD0-3E4CBCA4C30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97089528-D91C-451E-9128-5CEC13E55783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809DA582-F8AF-48C0-9244-3D7C0A057E5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37441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D71F2289-A288-4525-8EB1-F42EF9D33D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67204B56-AC72-4B45-B19E-B739CD2608B9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10BF5B0-D217-454D-A41E-4E4C2AEDD0F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40570AF0-0129-4C71-9B48-60C159C0F86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E888C2F2-BCBE-4548-82D2-ED73E00FEDF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99BE7EF-6FD4-41DF-9C36-882939FE04D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78677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85956F56-33AC-440A-9A6C-C0D9F09092D5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5198E302-798E-4FEB-80BA-C98EAEF86CAD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0F6FECDC-ECC9-49FE-B69F-DFCC4A12BA07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76255498-BDA8-45F6-915F-CAE19B1D69AF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6CF2A55-73AC-4C88-8FF6-9A89BB78D7A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998F74FF-B342-4D09-94B1-A580FBA43277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D83D5CAC-A7C4-4301-AC2C-CFD7BCF2FD73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DAADA54-2DF7-4E15-B06A-60621063802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12762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DA8569EB-DA01-4C5A-8124-32102003A06F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1317694B-AF29-43CD-8657-9D3B8760ED2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EF25AA9-1B60-4652-93FA-1A97927170A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9D06F3BC-F676-49B1-965F-AD981E3D6C24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B60F709B-37F5-4ED3-8CC6-02C05608C99F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36A36A5-54A7-47C9-9A8C-1D76C293A53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67541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D3A2CBFC-2464-48A0-A38F-71D663AA95F5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75838571-BAA9-4FE4-BCC2-A41CF2511C7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4790573-9E69-4562-8135-7E23091082D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09CD6BA8-CEBA-438D-88A7-693B672BD48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8B8EC77C-3DB7-4EDB-BAE4-8F4792780F0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7CD326C-E2B4-4C42-A800-08BFC23FB59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95321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C862721B-42A7-4EB0-81C8-94CD2FF3EAD9}"/>
              </a:ext>
            </a:extLst>
          </p:cNvPr>
          <p:cNvPicPr>
            <a:picLocks noChangeArrowheads="1"/>
          </p:cNvPicPr>
          <p:nvPr userDrawn="1"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ED5BCD78-694D-4035-811D-CF2ECCF08A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FBD2280C-0014-443B-ABB1-64D630468DC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77C2C06-BE81-40C0-B75D-C3637055B05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B44F29EA-A21C-4848-9718-F747A39DF39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3BD1E104-F124-4B79-A354-D746AC5B2D1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A4C5391-AB2A-4618-AFFD-287173AD876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329760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E68F2A4-04BF-489F-9E2D-6D873B1D967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BB7BC5C-88B8-498C-8689-BE4B97B4EFF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A55FE30-B48A-466B-8074-8D5895BA9AA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3191F3-A837-4D46-9B52-F701D661537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772E415-E200-4B25-BF54-94F7076B529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543739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3D738487-B071-49E3-876C-77DEAEE568AC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FB75B3E5-7999-4BBC-9D9B-B8C35E4BE01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5D71C27-419F-461D-BE76-54D4EA074EB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25FFFAB7-41CF-4468-815B-A84F46505DA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EF770F4F-E5BF-4C8A-AC7E-92878893364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B34D6E8-54E5-47EE-8E7F-3D86990CAD3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783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243B9C59-E95E-48B8-ACCC-2ACE008F574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DE040691-D4B9-49E4-8112-7281854DCD1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9060E7E-6F1D-4E78-A9A4-92ADC50BFD1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58BF8081-C81E-47DF-84A4-F95F1474BC7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FEC648CC-8B1A-47D1-BE23-1E1C61443B7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D535C20-D757-4026-84B3-EDE87D332BC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8291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A54538D7-C16C-4137-9D89-D080EF8337BD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1CEEEA4A-B706-4773-809B-C1BD981506D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CFBE85E-1605-4BA8-812B-E5127CE7DDF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1731D719-CAA3-47C6-B168-7F647206B11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8260603F-40B7-4EA2-BE49-2BC29B17FEA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BD0966E-4384-4DD2-A064-3B5F74EF37E9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353045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9FB0CC90-5225-4C50-AF9C-8AFE558BAC47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523D2550-407C-4BB6-AE10-A1BED43A3A2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EDF81C4-1CCD-4308-ACE2-E9BCC66A231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A9F3B6BE-B701-49A0-A0FB-51588D7ED49B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B5D05B23-7737-46A8-A649-E7B44F0D8DFA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C5C6C7D-A5A0-4B0D-9B6D-ECC4F480AAB3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6579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idx="14"/>
          </p:nvPr>
        </p:nvSpPr>
        <p:spPr>
          <a:xfrm>
            <a:off x="1147128" y="3848100"/>
            <a:ext cx="4359910" cy="454343"/>
          </a:xfrm>
        </p:spPr>
        <p:txBody>
          <a:bodyPr lIns="90000" tIns="0" rIns="90000" bIns="46800">
            <a:normAutofit/>
          </a:bodyPr>
          <a:lstStyle>
            <a:lvl1pPr marL="0" marR="0" indent="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/>
          </p:nvPr>
        </p:nvSpPr>
        <p:spPr>
          <a:xfrm>
            <a:off x="1147128" y="2555558"/>
            <a:ext cx="4359910" cy="1172210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 baseline="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78CD542F-D9BC-4225-930D-97840DDB4FFF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1F26624-A12D-4C17-962F-79874BAE0379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A3DA0129-6243-457F-AD29-4415BB1683C5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77E8DEDB-AD0D-4EC5-BBC9-47E5A801BDCD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31325934-A999-42B3-8C82-83F482CC559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43797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97E3FFB9-98CD-45B5-AEF4-BDD6E9EDCD5F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4B038C15-8394-437E-A2AF-A8D49C1FC03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CB6E33B-68EF-4475-AB5C-2AF927C7954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FDF8E7AE-519F-4A7A-B218-CE51592F501B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1FB1A7C0-D979-4CEC-AFE4-5F0D3ABE82D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62A9AC-387F-4812-AB09-0C7EDA7CC382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65242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6458049-FD59-493C-99A0-ADA01613015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92100" y="303213"/>
            <a:ext cx="11607800" cy="62515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46819504-78C3-4EF9-9297-18C342512B80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2">
            <a:extLst>
              <a:ext uri="{FF2B5EF4-FFF2-40B4-BE49-F238E27FC236}">
                <a16:creationId xmlns:a16="http://schemas.microsoft.com/office/drawing/2014/main" id="{29360918-E04C-4D18-A53C-FBD7B2DBBB7E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E8F60121-FADD-4795-A691-4AAB0BE0F37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1FD2FA4E-FC8D-4B5B-96A6-9B34C2119583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D60CD53A-FC4F-4585-BABB-8ADEAACC3DE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14AAA79-8544-4466-9B43-0C06E65A231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69957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3D6E5A5-5FF8-47DF-963D-66FF6BDB958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4824413" cy="68580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82BAE89B-5DD5-4F25-ABD2-65A25215349E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3C35CF1A-02EB-421F-A5E9-FB471DB35805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4045C0B-E4F8-45CE-9CB6-628AF99C8EDD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A01D300B-6C0F-4A91-A9F2-96B91EFEDFB1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30E5A341-82C6-4AEC-B7BE-2F53A2D95E23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EF9399D-06E2-46D7-B755-A2805E3E4B20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7087032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8918C28-94EA-45F4-92D1-61FA136424C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D56BAE72-63D2-4F01-90AB-F8D99C904B73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4454C187-E2C0-49E1-9FBE-2ABC84A199BE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69B08246-C0C8-4498-85F6-17875A18DFB0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5EF718B-F37A-498D-AB34-3FFC4F854FE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0CA34157-20F7-42D2-93BF-903C7483C3E7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54CF633C-FE1A-4597-8D0B-97F583AB7ABD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B2F4AF8-C1B4-499B-9D84-F61183873A0D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11678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4090172-80B6-43FA-93B5-7B2956F1EB7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6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6A2064DD-6907-4F98-987F-C790E8EC6912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725" cy="73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32D95663-0AD3-4A80-89D6-F43EA7B0B100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0"/>
            <a:ext cx="720725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0" name="日期占位符 2">
            <a:extLst>
              <a:ext uri="{FF2B5EF4-FFF2-40B4-BE49-F238E27FC236}">
                <a16:creationId xmlns:a16="http://schemas.microsoft.com/office/drawing/2014/main" id="{4F9B6677-937C-4740-B307-015020E72E6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AA4006D-EB07-4FA6-B8D4-549F8DD7B74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1" name="页脚占位符 3">
            <a:extLst>
              <a:ext uri="{FF2B5EF4-FFF2-40B4-BE49-F238E27FC236}">
                <a16:creationId xmlns:a16="http://schemas.microsoft.com/office/drawing/2014/main" id="{64E38964-CB6E-4A9C-B33C-57420951B608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4">
            <a:extLst>
              <a:ext uri="{FF2B5EF4-FFF2-40B4-BE49-F238E27FC236}">
                <a16:creationId xmlns:a16="http://schemas.microsoft.com/office/drawing/2014/main" id="{99598C18-74E8-412B-84B5-E379F0489FD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1C69FBC-FBFD-4110-B52B-4B9ECFEAE9A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27225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61EB2B8-E1ED-4AFB-99CA-CF9D62040F1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>
              <a:solidFill>
                <a:schemeClr val="bg1"/>
              </a:solidFill>
            </a:endParaRPr>
          </a:p>
        </p:txBody>
      </p:sp>
      <p:pic>
        <p:nvPicPr>
          <p:cNvPr id="10" name="图片 11" descr="C:/Users/D69LXP2/Desktop/400px_tools/pic_temp/0_pic_quater_right_down.png">
            <a:extLst>
              <a:ext uri="{FF2B5EF4-FFF2-40B4-BE49-F238E27FC236}">
                <a16:creationId xmlns:a16="http://schemas.microsoft.com/office/drawing/2014/main" id="{F3710A24-9B76-4578-8E14-E5A141F3C7DF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9" descr="C:/Users/D69LXP2/Desktop/400px_tools/pic_temp/1_pic_quater_left_down.png">
            <a:extLst>
              <a:ext uri="{FF2B5EF4-FFF2-40B4-BE49-F238E27FC236}">
                <a16:creationId xmlns:a16="http://schemas.microsoft.com/office/drawing/2014/main" id="{FE6CA3C1-A5AD-41A0-A39C-0E03696A1EC9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7913"/>
            <a:ext cx="720725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A36AB5CA-C267-4959-A186-3D823C77BA78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A511C70-C2EC-48CB-A7C1-F5CE5A6DBD3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EC96A82E-CD54-4977-9DAA-CBD9A7F33E58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3AA8C201-D959-4FFB-842C-B6FFE6F20639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7E0F2C5-7795-4B93-90E2-B355C0AE2F2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44240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3B2FD3C-03F5-44BD-A2C9-FF9353EBC31A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4088"/>
            <a:ext cx="12192000" cy="494982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hangingPunct="1">
              <a:defRPr/>
            </a:pPr>
            <a:endParaRPr lang="zh-CN" altLang="en-US" noProof="1"/>
          </a:p>
        </p:txBody>
      </p:sp>
      <p:pic>
        <p:nvPicPr>
          <p:cNvPr id="5" name="图片 8" descr="C:/Users/D69LXP2/Desktop/400px_tools/pic_temp/0_pic_quater_right_down.png">
            <a:extLst>
              <a:ext uri="{FF2B5EF4-FFF2-40B4-BE49-F238E27FC236}">
                <a16:creationId xmlns:a16="http://schemas.microsoft.com/office/drawing/2014/main" id="{9E3CBBDF-5745-40D4-ABC4-F6E23F8B5FBA}"/>
              </a:ext>
            </a:extLst>
          </p:cNvPr>
          <p:cNvPicPr>
            <a:picLocks noChangeArrowheads="1"/>
          </p:cNvPicPr>
          <p:nvPr>
            <p:custDataLst>
              <p:tags r:id="rId2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163" y="5211763"/>
            <a:ext cx="1620837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7" descr="C:/Users/D69LXP2/Desktop/400px_tools/pic_temp/1_pic_quater_left_down.png">
            <a:extLst>
              <a:ext uri="{FF2B5EF4-FFF2-40B4-BE49-F238E27FC236}">
                <a16:creationId xmlns:a16="http://schemas.microsoft.com/office/drawing/2014/main" id="{15C7AA84-6FCE-491F-B072-4A80C958A523}"/>
              </a:ext>
            </a:extLst>
          </p:cNvPr>
          <p:cNvPicPr>
            <a:picLocks noChangeArrowheads="1"/>
          </p:cNvPicPr>
          <p:nvPr>
            <p:custDataLst>
              <p:tags r:id="rId3"/>
            </p:custDataLst>
          </p:nvPr>
        </p:nvPicPr>
        <p:blipFill>
          <a:blip r:embed="rId10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84788"/>
            <a:ext cx="1620838" cy="157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</p:spPr>
        <p:txBody>
          <a:bodyPr bIns="0" anchor="b">
            <a:normAutofit/>
          </a:bodyPr>
          <a:lstStyle>
            <a:lvl1pPr algn="ctr">
              <a:defRPr sz="60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 tIns="0">
            <a:normAutofit/>
          </a:bodyPr>
          <a:lstStyle>
            <a:lvl1pPr algn="ctr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6AA18824-CDDF-4ADD-B232-B98A419C7E5E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0459422-7445-48B4-B3AE-1A8587625A3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EA601C3C-00DC-425C-B6C2-2710E4E5D59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8D49A999-BFB3-4EB0-B797-1C95FFA2BA3D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7020615-6AFC-4EDC-9745-7D53DC3234D4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4704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43AC6214-E859-45EB-B372-7A597A227BE1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AB746595-E6BF-402B-97BE-CDF5505AFA6E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D6E73F4-8EB2-4185-8D3D-D3706BA28D4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678600BE-BB61-43CB-9372-41EBD49686F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3BB7650C-0E17-4C09-936E-9ADB8483280C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04FC6A4-FF02-415B-8A5B-4DCF249D722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927762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 bwMode="auto"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>
            <a:extLst>
              <a:ext uri="{FF2B5EF4-FFF2-40B4-BE49-F238E27FC236}">
                <a16:creationId xmlns:a16="http://schemas.microsoft.com/office/drawing/2014/main" id="{BBD79683-6E62-4EB0-9860-5B392BFA577E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 flipV="1">
            <a:off x="604838" y="2805113"/>
            <a:ext cx="0" cy="139700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919798" y="2656206"/>
            <a:ext cx="4825365" cy="970915"/>
          </a:xfrm>
        </p:spPr>
        <p:txBody>
          <a:bodyPr lIns="90000" tIns="46800" rIns="9000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919797" y="3831591"/>
            <a:ext cx="4826000" cy="3702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5" name="日期占位符 15">
            <a:extLst>
              <a:ext uri="{FF2B5EF4-FFF2-40B4-BE49-F238E27FC236}">
                <a16:creationId xmlns:a16="http://schemas.microsoft.com/office/drawing/2014/main" id="{5666F5E5-B56F-48F1-9459-8029B04A53A6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4DC6300-A75D-416C-86D2-B36FD7FBB5EB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16">
            <a:extLst>
              <a:ext uri="{FF2B5EF4-FFF2-40B4-BE49-F238E27FC236}">
                <a16:creationId xmlns:a16="http://schemas.microsoft.com/office/drawing/2014/main" id="{412130BC-11F2-4035-8924-85B2962D3D49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7">
            <a:extLst>
              <a:ext uri="{FF2B5EF4-FFF2-40B4-BE49-F238E27FC236}">
                <a16:creationId xmlns:a16="http://schemas.microsoft.com/office/drawing/2014/main" id="{D28D0B2C-9510-4173-8291-8B3CCC6D9A9D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9B9B9B"/>
                </a:solidFill>
              </a:defRPr>
            </a:lvl1pPr>
          </a:lstStyle>
          <a:p>
            <a:fld id="{4F9B2925-B49B-4BCF-87C8-10798D86CC9E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002640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A6D31179-11C3-41CC-BBDC-C8FC969808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tIns="46800" bIns="4680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36D31FAF-1198-4F9D-9FCF-1FD1C7B666E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D92FE93-237F-46B3-8CDE-D492B29AB021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F7895471-7F27-4673-9FB8-87E4DDE9198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DA0FC551-D85B-4D71-A086-63F341821E0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5AD6418-61EB-43D4-AF3C-34D70E311085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09550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pic_half_left.png">
            <a:extLst>
              <a:ext uri="{FF2B5EF4-FFF2-40B4-BE49-F238E27FC236}">
                <a16:creationId xmlns:a16="http://schemas.microsoft.com/office/drawing/2014/main" id="{54405B60-1C3A-4F1D-A1AE-B374C4D16092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97000"/>
            <a:ext cx="205898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A3979443-8917-4E1A-AE79-16E38FB9F552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3887788" y="235267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E8971D9-4634-4AA4-8615-8565E51BDE61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3887788" y="4505325"/>
            <a:ext cx="632142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ctrTitle" idx="14"/>
          </p:nvPr>
        </p:nvSpPr>
        <p:spPr>
          <a:xfrm>
            <a:off x="5654675" y="2690177"/>
            <a:ext cx="4536440" cy="957897"/>
          </a:xfrm>
        </p:spPr>
        <p:txBody>
          <a:bodyPr lIns="90000" tIns="46800" rIns="9000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3600" b="0" spc="400">
                <a:solidFill>
                  <a:schemeClr val="lt1"/>
                </a:solidFill>
                <a:latin typeface="汉仪旗黑-85S" pitchFamily="18" charset="-122"/>
                <a:ea typeface="汉仪旗黑-85S" pitchFamily="18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/>
          </p:nvPr>
        </p:nvSpPr>
        <p:spPr>
          <a:xfrm>
            <a:off x="5654675" y="3729039"/>
            <a:ext cx="4536440" cy="467505"/>
          </a:xfrm>
        </p:spPr>
        <p:txBody>
          <a:bodyPr lIns="9000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None/>
              <a:defRPr sz="1800" b="0" spc="20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 noProof="1"/>
              <a:t>单击以编辑母版副标题样式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B609CCEB-2781-4BE7-A8C5-1E280A7E9A5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9B2C466-F834-46E4-BF85-C3586D7F311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B76A9484-D8A0-462B-A42C-37E51C59553D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198A4C0A-9656-419C-BD89-8504586BDB7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8195630-0EDD-43E0-A635-742468D95B11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00041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0C34B406-4A71-4A8A-A46B-542D7858D16F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6B680E14-28C5-46D3-AD62-E21AFB96840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1D46241-F95B-42ED-BEC3-39E6D09C5366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E54675F9-3D25-432F-92B5-153031C5B991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3D2991B6-FB96-4352-95BB-BFC9CCF93FA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0814856-0CA8-432A-9F04-FA182F0A964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14476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9" descr="C:/Users/D69LXP2/Desktop/400px_tools/pic_temp/0_pic_quater_right_down.png">
            <a:extLst>
              <a:ext uri="{FF2B5EF4-FFF2-40B4-BE49-F238E27FC236}">
                <a16:creationId xmlns:a16="http://schemas.microsoft.com/office/drawing/2014/main" id="{E2DE8F70-24CD-423C-8A29-1C03277CAFA6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30" y="952508"/>
            <a:ext cx="5283242" cy="381003"/>
          </a:xfrm>
        </p:spPr>
        <p:txBody>
          <a:bodyPr anchor="ctr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35750" y="952508"/>
            <a:ext cx="5283242" cy="381003"/>
          </a:xfrm>
        </p:spPr>
        <p:txBody>
          <a:bodyPr rtlCol="0" anchor="ctr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>
                <a:sym typeface="+mn-ea"/>
              </a:rPr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8" name="日期占位符 6">
            <a:extLst>
              <a:ext uri="{FF2B5EF4-FFF2-40B4-BE49-F238E27FC236}">
                <a16:creationId xmlns:a16="http://schemas.microsoft.com/office/drawing/2014/main" id="{69288AF2-DE45-41A6-8AB3-E216B90A571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97F2940-AEA4-49CE-B873-49C39ED8C08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9" name="页脚占位符 7">
            <a:extLst>
              <a:ext uri="{FF2B5EF4-FFF2-40B4-BE49-F238E27FC236}">
                <a16:creationId xmlns:a16="http://schemas.microsoft.com/office/drawing/2014/main" id="{989BB20E-5584-4587-80E4-231306375DA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>
            <a:extLst>
              <a:ext uri="{FF2B5EF4-FFF2-40B4-BE49-F238E27FC236}">
                <a16:creationId xmlns:a16="http://schemas.microsoft.com/office/drawing/2014/main" id="{23BC20FF-1462-4D86-9487-572D107ADCE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D0B301C-90CE-41E2-89A0-0F39252FD35A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852973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rgbClr val="0D0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 descr="C:/Users/D69LXP2/Desktop/111/sup/04/subject.png">
            <a:extLst>
              <a:ext uri="{FF2B5EF4-FFF2-40B4-BE49-F238E27FC236}">
                <a16:creationId xmlns:a16="http://schemas.microsoft.com/office/drawing/2014/main" id="{156D1991-9701-4007-B70F-0B6D001157FF}"/>
              </a:ext>
            </a:extLst>
          </p:cNvPr>
          <p:cNvPicPr>
            <a:picLocks noChangeArrowheads="1"/>
          </p:cNvPicPr>
          <p:nvPr userDrawn="1"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763" y="1260475"/>
            <a:ext cx="4389437" cy="433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5" descr="图片1">
            <a:extLst>
              <a:ext uri="{FF2B5EF4-FFF2-40B4-BE49-F238E27FC236}">
                <a16:creationId xmlns:a16="http://schemas.microsoft.com/office/drawing/2014/main" id="{C96CAE79-40D5-4B90-ADA1-1B12BFD753E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825" y="-9525"/>
            <a:ext cx="12176125" cy="677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90000" tIns="46800" rIns="90000" bIns="4680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5" name="日期占位符 2">
            <a:extLst>
              <a:ext uri="{FF2B5EF4-FFF2-40B4-BE49-F238E27FC236}">
                <a16:creationId xmlns:a16="http://schemas.microsoft.com/office/drawing/2014/main" id="{45915894-AE1F-430B-AAC2-81E611AE8E7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DB2827C-81CA-4823-A2AC-A77280F9EF8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3">
            <a:extLst>
              <a:ext uri="{FF2B5EF4-FFF2-40B4-BE49-F238E27FC236}">
                <a16:creationId xmlns:a16="http://schemas.microsoft.com/office/drawing/2014/main" id="{2FE6B452-E16C-4110-AE33-825D4B93D44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4">
            <a:extLst>
              <a:ext uri="{FF2B5EF4-FFF2-40B4-BE49-F238E27FC236}">
                <a16:creationId xmlns:a16="http://schemas.microsoft.com/office/drawing/2014/main" id="{CC3BD250-82D1-48B7-9D53-8D3423B32FF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BD7040-3904-471D-8F64-E80AF360B0C7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60735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A674C74-62EC-4288-A9C2-7A176B276259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081E008-36CB-4A13-A570-91BED9648128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3E23C8-D032-41DE-BA41-CF43F374AFA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63C3A8D-F7E0-4E12-A7D7-E747E8B701F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2C6BCAE-4389-4D5B-91CF-16BB52F0934B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069274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7" descr="C:/Users/D69LXP2/Desktop/400px_tools/pic_temp/0_pic_quater_right_down.png">
            <a:extLst>
              <a:ext uri="{FF2B5EF4-FFF2-40B4-BE49-F238E27FC236}">
                <a16:creationId xmlns:a16="http://schemas.microsoft.com/office/drawing/2014/main" id="{4453D3B1-1286-4030-9EC0-449703493C6E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lang="zh-CN" altLang="en-US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57AAAA0B-DCB4-4CB3-A22C-50C8D3269A6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CB88B3C-C47E-4233-BA45-38D3B911DFB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7" name="页脚占位符 5">
            <a:extLst>
              <a:ext uri="{FF2B5EF4-FFF2-40B4-BE49-F238E27FC236}">
                <a16:creationId xmlns:a16="http://schemas.microsoft.com/office/drawing/2014/main" id="{6C334364-C6FF-42AF-8A42-23900F5D6EA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>
            <a:extLst>
              <a:ext uri="{FF2B5EF4-FFF2-40B4-BE49-F238E27FC236}">
                <a16:creationId xmlns:a16="http://schemas.microsoft.com/office/drawing/2014/main" id="{E965AD9E-0C07-470C-9EA3-8C11E5014DA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8EB3140-3CF9-4EAE-8917-04F0EA29B73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34349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C:/Users/D69LXP2/Desktop/400px_tools/pic_temp/0_pic_quater_right_down.png">
            <a:extLst>
              <a:ext uri="{FF2B5EF4-FFF2-40B4-BE49-F238E27FC236}">
                <a16:creationId xmlns:a16="http://schemas.microsoft.com/office/drawing/2014/main" id="{F72F5685-1C75-4E91-BA7F-74AA5F8A0200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6B4D08AE-FF51-4560-B0DD-EA45D55AE75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AF04B8B2-BAC8-4BD0-98A0-1AEAFD46D8A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3D4BCFDB-35C7-44CB-A72F-CD1B32AC079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169A84E5-3642-4EFA-9EC4-F3C5750557F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49E1E9D-6B5D-4771-A05C-AD8C4F85D9BC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9410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5" descr="C:/Users/D69LXP2/Desktop/400px_tools/pic_temp/0_pic_quater_right_down.png">
            <a:extLst>
              <a:ext uri="{FF2B5EF4-FFF2-40B4-BE49-F238E27FC236}">
                <a16:creationId xmlns:a16="http://schemas.microsoft.com/office/drawing/2014/main" id="{BB89E61F-96C7-4056-8770-1E1D9FFCBFB8}"/>
              </a:ext>
            </a:extLst>
          </p:cNvPr>
          <p:cNvPicPr>
            <a:picLocks noChangeArrowheads="1"/>
          </p:cNvPicPr>
          <p:nvPr>
            <p:custDataLst>
              <p:tags r:id="rId1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1275" y="6126163"/>
            <a:ext cx="72072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D2036553-1F29-4071-90E7-FF7965ADC130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17923FA-C27C-41CD-8C00-F4E0E86C505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01283CEA-78A2-47EE-8E34-0A40573CF15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422B6FA8-15C6-44A6-A64A-B3224FF58187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1C8D132-48C7-4E7F-816F-5C8287CB159F}" type="slidenum">
              <a:rPr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796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5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9.xml"/><Relationship Id="rId13" Type="http://schemas.openxmlformats.org/officeDocument/2006/relationships/slideLayout" Target="../slideLayouts/slideLayout174.xml"/><Relationship Id="rId18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64.xml"/><Relationship Id="rId21" Type="http://schemas.openxmlformats.org/officeDocument/2006/relationships/tags" Target="../tags/tag788.xml"/><Relationship Id="rId7" Type="http://schemas.openxmlformats.org/officeDocument/2006/relationships/slideLayout" Target="../slideLayouts/slideLayout168.xml"/><Relationship Id="rId12" Type="http://schemas.openxmlformats.org/officeDocument/2006/relationships/slideLayout" Target="../slideLayouts/slideLayout173.xml"/><Relationship Id="rId17" Type="http://schemas.openxmlformats.org/officeDocument/2006/relationships/slideLayout" Target="../slideLayouts/slideLayout178.xml"/><Relationship Id="rId25" Type="http://schemas.openxmlformats.org/officeDocument/2006/relationships/tags" Target="../tags/tag792.xml"/><Relationship Id="rId2" Type="http://schemas.openxmlformats.org/officeDocument/2006/relationships/slideLayout" Target="../slideLayouts/slideLayout163.xml"/><Relationship Id="rId16" Type="http://schemas.openxmlformats.org/officeDocument/2006/relationships/slideLayout" Target="../slideLayouts/slideLayout177.xml"/><Relationship Id="rId20" Type="http://schemas.openxmlformats.org/officeDocument/2006/relationships/tags" Target="../tags/tag787.xml"/><Relationship Id="rId1" Type="http://schemas.openxmlformats.org/officeDocument/2006/relationships/slideLayout" Target="../slideLayouts/slideLayout162.xml"/><Relationship Id="rId6" Type="http://schemas.openxmlformats.org/officeDocument/2006/relationships/slideLayout" Target="../slideLayouts/slideLayout167.xml"/><Relationship Id="rId11" Type="http://schemas.openxmlformats.org/officeDocument/2006/relationships/slideLayout" Target="../slideLayouts/slideLayout172.xml"/><Relationship Id="rId24" Type="http://schemas.openxmlformats.org/officeDocument/2006/relationships/tags" Target="../tags/tag791.xml"/><Relationship Id="rId5" Type="http://schemas.openxmlformats.org/officeDocument/2006/relationships/slideLayout" Target="../slideLayouts/slideLayout166.xml"/><Relationship Id="rId15" Type="http://schemas.openxmlformats.org/officeDocument/2006/relationships/slideLayout" Target="../slideLayouts/slideLayout176.xml"/><Relationship Id="rId23" Type="http://schemas.openxmlformats.org/officeDocument/2006/relationships/tags" Target="../tags/tag790.xml"/><Relationship Id="rId10" Type="http://schemas.openxmlformats.org/officeDocument/2006/relationships/slideLayout" Target="../slideLayouts/slideLayout171.xml"/><Relationship Id="rId19" Type="http://schemas.openxmlformats.org/officeDocument/2006/relationships/theme" Target="../theme/theme10.xml"/><Relationship Id="rId4" Type="http://schemas.openxmlformats.org/officeDocument/2006/relationships/slideLayout" Target="../slideLayouts/slideLayout165.xml"/><Relationship Id="rId9" Type="http://schemas.openxmlformats.org/officeDocument/2006/relationships/slideLayout" Target="../slideLayouts/slideLayout170.xml"/><Relationship Id="rId14" Type="http://schemas.openxmlformats.org/officeDocument/2006/relationships/slideLayout" Target="../slideLayouts/slideLayout175.xml"/><Relationship Id="rId22" Type="http://schemas.openxmlformats.org/officeDocument/2006/relationships/tags" Target="../tags/tag789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7.xml"/><Relationship Id="rId13" Type="http://schemas.openxmlformats.org/officeDocument/2006/relationships/slideLayout" Target="../slideLayouts/slideLayout192.xml"/><Relationship Id="rId18" Type="http://schemas.openxmlformats.org/officeDocument/2006/relationships/theme" Target="../theme/theme11.xml"/><Relationship Id="rId3" Type="http://schemas.openxmlformats.org/officeDocument/2006/relationships/slideLayout" Target="../slideLayouts/slideLayout182.xml"/><Relationship Id="rId21" Type="http://schemas.openxmlformats.org/officeDocument/2006/relationships/tags" Target="../tags/tag877.xml"/><Relationship Id="rId7" Type="http://schemas.openxmlformats.org/officeDocument/2006/relationships/slideLayout" Target="../slideLayouts/slideLayout186.xml"/><Relationship Id="rId12" Type="http://schemas.openxmlformats.org/officeDocument/2006/relationships/slideLayout" Target="../slideLayouts/slideLayout191.xml"/><Relationship Id="rId17" Type="http://schemas.openxmlformats.org/officeDocument/2006/relationships/slideLayout" Target="../slideLayouts/slideLayout196.xml"/><Relationship Id="rId2" Type="http://schemas.openxmlformats.org/officeDocument/2006/relationships/slideLayout" Target="../slideLayouts/slideLayout181.xml"/><Relationship Id="rId16" Type="http://schemas.openxmlformats.org/officeDocument/2006/relationships/slideLayout" Target="../slideLayouts/slideLayout195.xml"/><Relationship Id="rId20" Type="http://schemas.openxmlformats.org/officeDocument/2006/relationships/tags" Target="../tags/tag876.xml"/><Relationship Id="rId1" Type="http://schemas.openxmlformats.org/officeDocument/2006/relationships/slideLayout" Target="../slideLayouts/slideLayout180.xml"/><Relationship Id="rId6" Type="http://schemas.openxmlformats.org/officeDocument/2006/relationships/slideLayout" Target="../slideLayouts/slideLayout185.xml"/><Relationship Id="rId11" Type="http://schemas.openxmlformats.org/officeDocument/2006/relationships/slideLayout" Target="../slideLayouts/slideLayout190.xml"/><Relationship Id="rId24" Type="http://schemas.openxmlformats.org/officeDocument/2006/relationships/tags" Target="../tags/tag880.xml"/><Relationship Id="rId5" Type="http://schemas.openxmlformats.org/officeDocument/2006/relationships/slideLayout" Target="../slideLayouts/slideLayout184.xml"/><Relationship Id="rId15" Type="http://schemas.openxmlformats.org/officeDocument/2006/relationships/slideLayout" Target="../slideLayouts/slideLayout194.xml"/><Relationship Id="rId23" Type="http://schemas.openxmlformats.org/officeDocument/2006/relationships/tags" Target="../tags/tag879.xml"/><Relationship Id="rId10" Type="http://schemas.openxmlformats.org/officeDocument/2006/relationships/slideLayout" Target="../slideLayouts/slideLayout189.xml"/><Relationship Id="rId19" Type="http://schemas.openxmlformats.org/officeDocument/2006/relationships/tags" Target="../tags/tag875.xml"/><Relationship Id="rId4" Type="http://schemas.openxmlformats.org/officeDocument/2006/relationships/slideLayout" Target="../slideLayouts/slideLayout183.xml"/><Relationship Id="rId9" Type="http://schemas.openxmlformats.org/officeDocument/2006/relationships/slideLayout" Target="../slideLayouts/slideLayout188.xml"/><Relationship Id="rId14" Type="http://schemas.openxmlformats.org/officeDocument/2006/relationships/slideLayout" Target="../slideLayouts/slideLayout193.xml"/><Relationship Id="rId22" Type="http://schemas.openxmlformats.org/officeDocument/2006/relationships/tags" Target="../tags/tag878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4.xml"/><Relationship Id="rId13" Type="http://schemas.openxmlformats.org/officeDocument/2006/relationships/slideLayout" Target="../slideLayouts/slideLayout209.xml"/><Relationship Id="rId18" Type="http://schemas.openxmlformats.org/officeDocument/2006/relationships/slideLayout" Target="../slideLayouts/slideLayout214.xml"/><Relationship Id="rId3" Type="http://schemas.openxmlformats.org/officeDocument/2006/relationships/slideLayout" Target="../slideLayouts/slideLayout199.xml"/><Relationship Id="rId21" Type="http://schemas.openxmlformats.org/officeDocument/2006/relationships/tags" Target="../tags/tag959.xml"/><Relationship Id="rId7" Type="http://schemas.openxmlformats.org/officeDocument/2006/relationships/slideLayout" Target="../slideLayouts/slideLayout203.xml"/><Relationship Id="rId12" Type="http://schemas.openxmlformats.org/officeDocument/2006/relationships/slideLayout" Target="../slideLayouts/slideLayout208.xml"/><Relationship Id="rId17" Type="http://schemas.openxmlformats.org/officeDocument/2006/relationships/slideLayout" Target="../slideLayouts/slideLayout213.xml"/><Relationship Id="rId25" Type="http://schemas.openxmlformats.org/officeDocument/2006/relationships/tags" Target="../tags/tag963.xml"/><Relationship Id="rId2" Type="http://schemas.openxmlformats.org/officeDocument/2006/relationships/slideLayout" Target="../slideLayouts/slideLayout198.xml"/><Relationship Id="rId16" Type="http://schemas.openxmlformats.org/officeDocument/2006/relationships/slideLayout" Target="../slideLayouts/slideLayout212.xml"/><Relationship Id="rId20" Type="http://schemas.openxmlformats.org/officeDocument/2006/relationships/tags" Target="../tags/tag958.xml"/><Relationship Id="rId1" Type="http://schemas.openxmlformats.org/officeDocument/2006/relationships/slideLayout" Target="../slideLayouts/slideLayout197.xml"/><Relationship Id="rId6" Type="http://schemas.openxmlformats.org/officeDocument/2006/relationships/slideLayout" Target="../slideLayouts/slideLayout202.xml"/><Relationship Id="rId11" Type="http://schemas.openxmlformats.org/officeDocument/2006/relationships/slideLayout" Target="../slideLayouts/slideLayout207.xml"/><Relationship Id="rId24" Type="http://schemas.openxmlformats.org/officeDocument/2006/relationships/tags" Target="../tags/tag962.xml"/><Relationship Id="rId5" Type="http://schemas.openxmlformats.org/officeDocument/2006/relationships/slideLayout" Target="../slideLayouts/slideLayout201.xml"/><Relationship Id="rId15" Type="http://schemas.openxmlformats.org/officeDocument/2006/relationships/slideLayout" Target="../slideLayouts/slideLayout211.xml"/><Relationship Id="rId23" Type="http://schemas.openxmlformats.org/officeDocument/2006/relationships/tags" Target="../tags/tag961.xml"/><Relationship Id="rId10" Type="http://schemas.openxmlformats.org/officeDocument/2006/relationships/slideLayout" Target="../slideLayouts/slideLayout206.xml"/><Relationship Id="rId19" Type="http://schemas.openxmlformats.org/officeDocument/2006/relationships/theme" Target="../theme/theme12.xml"/><Relationship Id="rId4" Type="http://schemas.openxmlformats.org/officeDocument/2006/relationships/slideLayout" Target="../slideLayouts/slideLayout200.xml"/><Relationship Id="rId9" Type="http://schemas.openxmlformats.org/officeDocument/2006/relationships/slideLayout" Target="../slideLayouts/slideLayout205.xml"/><Relationship Id="rId14" Type="http://schemas.openxmlformats.org/officeDocument/2006/relationships/slideLayout" Target="../slideLayouts/slideLayout210.xml"/><Relationship Id="rId22" Type="http://schemas.openxmlformats.org/officeDocument/2006/relationships/tags" Target="../tags/tag960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2.xml"/><Relationship Id="rId13" Type="http://schemas.openxmlformats.org/officeDocument/2006/relationships/slideLayout" Target="../slideLayouts/slideLayout227.xml"/><Relationship Id="rId18" Type="http://schemas.openxmlformats.org/officeDocument/2006/relationships/slideLayout" Target="../slideLayouts/slideLayout232.xml"/><Relationship Id="rId26" Type="http://schemas.openxmlformats.org/officeDocument/2006/relationships/tags" Target="../tags/tag1051.xml"/><Relationship Id="rId3" Type="http://schemas.openxmlformats.org/officeDocument/2006/relationships/slideLayout" Target="../slideLayouts/slideLayout217.xml"/><Relationship Id="rId21" Type="http://schemas.openxmlformats.org/officeDocument/2006/relationships/tags" Target="../tags/tag1046.xml"/><Relationship Id="rId7" Type="http://schemas.openxmlformats.org/officeDocument/2006/relationships/slideLayout" Target="../slideLayouts/slideLayout221.xml"/><Relationship Id="rId12" Type="http://schemas.openxmlformats.org/officeDocument/2006/relationships/slideLayout" Target="../slideLayouts/slideLayout226.xml"/><Relationship Id="rId17" Type="http://schemas.openxmlformats.org/officeDocument/2006/relationships/slideLayout" Target="../slideLayouts/slideLayout231.xml"/><Relationship Id="rId25" Type="http://schemas.openxmlformats.org/officeDocument/2006/relationships/tags" Target="../tags/tag1050.xml"/><Relationship Id="rId2" Type="http://schemas.openxmlformats.org/officeDocument/2006/relationships/slideLayout" Target="../slideLayouts/slideLayout216.xml"/><Relationship Id="rId16" Type="http://schemas.openxmlformats.org/officeDocument/2006/relationships/slideLayout" Target="../slideLayouts/slideLayout230.xml"/><Relationship Id="rId20" Type="http://schemas.openxmlformats.org/officeDocument/2006/relationships/theme" Target="../theme/theme13.xml"/><Relationship Id="rId1" Type="http://schemas.openxmlformats.org/officeDocument/2006/relationships/slideLayout" Target="../slideLayouts/slideLayout215.xml"/><Relationship Id="rId6" Type="http://schemas.openxmlformats.org/officeDocument/2006/relationships/slideLayout" Target="../slideLayouts/slideLayout220.xml"/><Relationship Id="rId11" Type="http://schemas.openxmlformats.org/officeDocument/2006/relationships/slideLayout" Target="../slideLayouts/slideLayout225.xml"/><Relationship Id="rId24" Type="http://schemas.openxmlformats.org/officeDocument/2006/relationships/tags" Target="../tags/tag1049.xml"/><Relationship Id="rId5" Type="http://schemas.openxmlformats.org/officeDocument/2006/relationships/slideLayout" Target="../slideLayouts/slideLayout219.xml"/><Relationship Id="rId15" Type="http://schemas.openxmlformats.org/officeDocument/2006/relationships/slideLayout" Target="../slideLayouts/slideLayout229.xml"/><Relationship Id="rId23" Type="http://schemas.openxmlformats.org/officeDocument/2006/relationships/tags" Target="../tags/tag1048.xml"/><Relationship Id="rId10" Type="http://schemas.openxmlformats.org/officeDocument/2006/relationships/slideLayout" Target="../slideLayouts/slideLayout224.xml"/><Relationship Id="rId19" Type="http://schemas.openxmlformats.org/officeDocument/2006/relationships/slideLayout" Target="../slideLayouts/slideLayout233.xml"/><Relationship Id="rId4" Type="http://schemas.openxmlformats.org/officeDocument/2006/relationships/slideLayout" Target="../slideLayouts/slideLayout218.xml"/><Relationship Id="rId9" Type="http://schemas.openxmlformats.org/officeDocument/2006/relationships/slideLayout" Target="../slideLayouts/slideLayout223.xml"/><Relationship Id="rId14" Type="http://schemas.openxmlformats.org/officeDocument/2006/relationships/slideLayout" Target="../slideLayouts/slideLayout228.xml"/><Relationship Id="rId22" Type="http://schemas.openxmlformats.org/officeDocument/2006/relationships/tags" Target="../tags/tag1047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1.xml"/><Relationship Id="rId13" Type="http://schemas.openxmlformats.org/officeDocument/2006/relationships/slideLayout" Target="../slideLayouts/slideLayout246.xml"/><Relationship Id="rId18" Type="http://schemas.openxmlformats.org/officeDocument/2006/relationships/slideLayout" Target="../slideLayouts/slideLayout251.xml"/><Relationship Id="rId26" Type="http://schemas.openxmlformats.org/officeDocument/2006/relationships/tags" Target="../tags/tag1143.xml"/><Relationship Id="rId3" Type="http://schemas.openxmlformats.org/officeDocument/2006/relationships/slideLayout" Target="../slideLayouts/slideLayout236.xml"/><Relationship Id="rId21" Type="http://schemas.openxmlformats.org/officeDocument/2006/relationships/tags" Target="../tags/tag1138.xml"/><Relationship Id="rId7" Type="http://schemas.openxmlformats.org/officeDocument/2006/relationships/slideLayout" Target="../slideLayouts/slideLayout240.xml"/><Relationship Id="rId12" Type="http://schemas.openxmlformats.org/officeDocument/2006/relationships/slideLayout" Target="../slideLayouts/slideLayout245.xml"/><Relationship Id="rId17" Type="http://schemas.openxmlformats.org/officeDocument/2006/relationships/slideLayout" Target="../slideLayouts/slideLayout250.xml"/><Relationship Id="rId25" Type="http://schemas.openxmlformats.org/officeDocument/2006/relationships/tags" Target="../tags/tag1142.xml"/><Relationship Id="rId2" Type="http://schemas.openxmlformats.org/officeDocument/2006/relationships/slideLayout" Target="../slideLayouts/slideLayout235.xml"/><Relationship Id="rId16" Type="http://schemas.openxmlformats.org/officeDocument/2006/relationships/slideLayout" Target="../slideLayouts/slideLayout249.xml"/><Relationship Id="rId20" Type="http://schemas.openxmlformats.org/officeDocument/2006/relationships/theme" Target="../theme/theme14.xml"/><Relationship Id="rId1" Type="http://schemas.openxmlformats.org/officeDocument/2006/relationships/slideLayout" Target="../slideLayouts/slideLayout234.xml"/><Relationship Id="rId6" Type="http://schemas.openxmlformats.org/officeDocument/2006/relationships/slideLayout" Target="../slideLayouts/slideLayout239.xml"/><Relationship Id="rId11" Type="http://schemas.openxmlformats.org/officeDocument/2006/relationships/slideLayout" Target="../slideLayouts/slideLayout244.xml"/><Relationship Id="rId24" Type="http://schemas.openxmlformats.org/officeDocument/2006/relationships/tags" Target="../tags/tag1141.xml"/><Relationship Id="rId5" Type="http://schemas.openxmlformats.org/officeDocument/2006/relationships/slideLayout" Target="../slideLayouts/slideLayout238.xml"/><Relationship Id="rId15" Type="http://schemas.openxmlformats.org/officeDocument/2006/relationships/slideLayout" Target="../slideLayouts/slideLayout248.xml"/><Relationship Id="rId23" Type="http://schemas.openxmlformats.org/officeDocument/2006/relationships/tags" Target="../tags/tag1140.xml"/><Relationship Id="rId10" Type="http://schemas.openxmlformats.org/officeDocument/2006/relationships/slideLayout" Target="../slideLayouts/slideLayout243.xml"/><Relationship Id="rId19" Type="http://schemas.openxmlformats.org/officeDocument/2006/relationships/slideLayout" Target="../slideLayouts/slideLayout252.xml"/><Relationship Id="rId4" Type="http://schemas.openxmlformats.org/officeDocument/2006/relationships/slideLayout" Target="../slideLayouts/slideLayout237.xml"/><Relationship Id="rId9" Type="http://schemas.openxmlformats.org/officeDocument/2006/relationships/slideLayout" Target="../slideLayouts/slideLayout242.xml"/><Relationship Id="rId14" Type="http://schemas.openxmlformats.org/officeDocument/2006/relationships/slideLayout" Target="../slideLayouts/slideLayout247.xml"/><Relationship Id="rId22" Type="http://schemas.openxmlformats.org/officeDocument/2006/relationships/tags" Target="../tags/tag1139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0.xml"/><Relationship Id="rId13" Type="http://schemas.openxmlformats.org/officeDocument/2006/relationships/slideLayout" Target="../slideLayouts/slideLayout265.xml"/><Relationship Id="rId18" Type="http://schemas.openxmlformats.org/officeDocument/2006/relationships/slideLayout" Target="../slideLayouts/slideLayout270.xml"/><Relationship Id="rId3" Type="http://schemas.openxmlformats.org/officeDocument/2006/relationships/slideLayout" Target="../slideLayouts/slideLayout255.xml"/><Relationship Id="rId21" Type="http://schemas.openxmlformats.org/officeDocument/2006/relationships/tags" Target="../tags/tag1231.xml"/><Relationship Id="rId7" Type="http://schemas.openxmlformats.org/officeDocument/2006/relationships/slideLayout" Target="../slideLayouts/slideLayout259.xml"/><Relationship Id="rId12" Type="http://schemas.openxmlformats.org/officeDocument/2006/relationships/slideLayout" Target="../slideLayouts/slideLayout264.xml"/><Relationship Id="rId17" Type="http://schemas.openxmlformats.org/officeDocument/2006/relationships/slideLayout" Target="../slideLayouts/slideLayout269.xml"/><Relationship Id="rId25" Type="http://schemas.openxmlformats.org/officeDocument/2006/relationships/tags" Target="../tags/tag1235.xml"/><Relationship Id="rId2" Type="http://schemas.openxmlformats.org/officeDocument/2006/relationships/slideLayout" Target="../slideLayouts/slideLayout254.xml"/><Relationship Id="rId16" Type="http://schemas.openxmlformats.org/officeDocument/2006/relationships/slideLayout" Target="../slideLayouts/slideLayout268.xml"/><Relationship Id="rId20" Type="http://schemas.openxmlformats.org/officeDocument/2006/relationships/tags" Target="../tags/tag1230.xml"/><Relationship Id="rId1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63.xml"/><Relationship Id="rId24" Type="http://schemas.openxmlformats.org/officeDocument/2006/relationships/tags" Target="../tags/tag1234.xml"/><Relationship Id="rId5" Type="http://schemas.openxmlformats.org/officeDocument/2006/relationships/slideLayout" Target="../slideLayouts/slideLayout257.xml"/><Relationship Id="rId15" Type="http://schemas.openxmlformats.org/officeDocument/2006/relationships/slideLayout" Target="../slideLayouts/slideLayout267.xml"/><Relationship Id="rId23" Type="http://schemas.openxmlformats.org/officeDocument/2006/relationships/tags" Target="../tags/tag1233.xml"/><Relationship Id="rId10" Type="http://schemas.openxmlformats.org/officeDocument/2006/relationships/slideLayout" Target="../slideLayouts/slideLayout262.xml"/><Relationship Id="rId19" Type="http://schemas.openxmlformats.org/officeDocument/2006/relationships/theme" Target="../theme/theme15.xml"/><Relationship Id="rId4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61.xml"/><Relationship Id="rId14" Type="http://schemas.openxmlformats.org/officeDocument/2006/relationships/slideLayout" Target="../slideLayouts/slideLayout266.xml"/><Relationship Id="rId22" Type="http://schemas.openxmlformats.org/officeDocument/2006/relationships/tags" Target="../tags/tag123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26" Type="http://schemas.openxmlformats.org/officeDocument/2006/relationships/tags" Target="../tags/tag89.xml"/><Relationship Id="rId3" Type="http://schemas.openxmlformats.org/officeDocument/2006/relationships/slideLayout" Target="../slideLayouts/slideLayout20.xml"/><Relationship Id="rId21" Type="http://schemas.openxmlformats.org/officeDocument/2006/relationships/tags" Target="../tags/tag84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5" Type="http://schemas.openxmlformats.org/officeDocument/2006/relationships/tags" Target="../tags/tag88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24" Type="http://schemas.openxmlformats.org/officeDocument/2006/relationships/tags" Target="../tags/tag87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23" Type="http://schemas.openxmlformats.org/officeDocument/2006/relationships/tags" Target="../tags/tag86.xml"/><Relationship Id="rId10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6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Relationship Id="rId22" Type="http://schemas.openxmlformats.org/officeDocument/2006/relationships/tags" Target="../tags/tag8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9.xml"/><Relationship Id="rId21" Type="http://schemas.openxmlformats.org/officeDocument/2006/relationships/tags" Target="../tags/tag178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5" Type="http://schemas.openxmlformats.org/officeDocument/2006/relationships/tags" Target="../tags/tag182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tags" Target="../tags/tag177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24" Type="http://schemas.openxmlformats.org/officeDocument/2006/relationships/tags" Target="../tags/tag181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23" Type="http://schemas.openxmlformats.org/officeDocument/2006/relationships/tags" Target="../tags/tag180.xml"/><Relationship Id="rId10" Type="http://schemas.openxmlformats.org/officeDocument/2006/relationships/slideLayout" Target="../slideLayouts/slideLayout46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Relationship Id="rId22" Type="http://schemas.openxmlformats.org/officeDocument/2006/relationships/tags" Target="../tags/tag17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7.xml"/><Relationship Id="rId21" Type="http://schemas.openxmlformats.org/officeDocument/2006/relationships/tags" Target="../tags/tag267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20" Type="http://schemas.openxmlformats.org/officeDocument/2006/relationships/tags" Target="../tags/tag26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24" Type="http://schemas.openxmlformats.org/officeDocument/2006/relationships/tags" Target="../tags/tag270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23" Type="http://schemas.openxmlformats.org/officeDocument/2006/relationships/tags" Target="../tags/tag269.xml"/><Relationship Id="rId10" Type="http://schemas.openxmlformats.org/officeDocument/2006/relationships/slideLayout" Target="../slideLayouts/slideLayout64.xml"/><Relationship Id="rId19" Type="http://schemas.openxmlformats.org/officeDocument/2006/relationships/tags" Target="../tags/tag265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Relationship Id="rId22" Type="http://schemas.openxmlformats.org/officeDocument/2006/relationships/tags" Target="../tags/tag26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9.xml"/><Relationship Id="rId3" Type="http://schemas.openxmlformats.org/officeDocument/2006/relationships/slideLayout" Target="../slideLayouts/slideLayout74.xml"/><Relationship Id="rId21" Type="http://schemas.openxmlformats.org/officeDocument/2006/relationships/tags" Target="../tags/tag350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8.xml"/><Relationship Id="rId25" Type="http://schemas.openxmlformats.org/officeDocument/2006/relationships/tags" Target="../tags/tag354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20" Type="http://schemas.openxmlformats.org/officeDocument/2006/relationships/tags" Target="../tags/tag349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24" Type="http://schemas.openxmlformats.org/officeDocument/2006/relationships/tags" Target="../tags/tag353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23" Type="http://schemas.openxmlformats.org/officeDocument/2006/relationships/tags" Target="../tags/tag352.xml"/><Relationship Id="rId10" Type="http://schemas.openxmlformats.org/officeDocument/2006/relationships/slideLayout" Target="../slideLayouts/slideLayout81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Relationship Id="rId22" Type="http://schemas.openxmlformats.org/officeDocument/2006/relationships/tags" Target="../tags/tag351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7.xml"/><Relationship Id="rId13" Type="http://schemas.openxmlformats.org/officeDocument/2006/relationships/slideLayout" Target="../slideLayouts/slideLayout102.xml"/><Relationship Id="rId1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92.xml"/><Relationship Id="rId21" Type="http://schemas.openxmlformats.org/officeDocument/2006/relationships/tags" Target="../tags/tag437.xml"/><Relationship Id="rId7" Type="http://schemas.openxmlformats.org/officeDocument/2006/relationships/slideLayout" Target="../slideLayouts/slideLayout96.xml"/><Relationship Id="rId12" Type="http://schemas.openxmlformats.org/officeDocument/2006/relationships/slideLayout" Target="../slideLayouts/slideLayout101.xml"/><Relationship Id="rId17" Type="http://schemas.openxmlformats.org/officeDocument/2006/relationships/slideLayout" Target="../slideLayouts/slideLayout106.xml"/><Relationship Id="rId25" Type="http://schemas.openxmlformats.org/officeDocument/2006/relationships/tags" Target="../tags/tag441.xml"/><Relationship Id="rId2" Type="http://schemas.openxmlformats.org/officeDocument/2006/relationships/slideLayout" Target="../slideLayouts/slideLayout91.xml"/><Relationship Id="rId16" Type="http://schemas.openxmlformats.org/officeDocument/2006/relationships/slideLayout" Target="../slideLayouts/slideLayout105.xml"/><Relationship Id="rId20" Type="http://schemas.openxmlformats.org/officeDocument/2006/relationships/tags" Target="../tags/tag436.xml"/><Relationship Id="rId1" Type="http://schemas.openxmlformats.org/officeDocument/2006/relationships/slideLayout" Target="../slideLayouts/slideLayout90.xml"/><Relationship Id="rId6" Type="http://schemas.openxmlformats.org/officeDocument/2006/relationships/slideLayout" Target="../slideLayouts/slideLayout95.xml"/><Relationship Id="rId11" Type="http://schemas.openxmlformats.org/officeDocument/2006/relationships/slideLayout" Target="../slideLayouts/slideLayout100.xml"/><Relationship Id="rId24" Type="http://schemas.openxmlformats.org/officeDocument/2006/relationships/tags" Target="../tags/tag440.xml"/><Relationship Id="rId5" Type="http://schemas.openxmlformats.org/officeDocument/2006/relationships/slideLayout" Target="../slideLayouts/slideLayout94.xml"/><Relationship Id="rId15" Type="http://schemas.openxmlformats.org/officeDocument/2006/relationships/slideLayout" Target="../slideLayouts/slideLayout104.xml"/><Relationship Id="rId23" Type="http://schemas.openxmlformats.org/officeDocument/2006/relationships/tags" Target="../tags/tag439.xml"/><Relationship Id="rId10" Type="http://schemas.openxmlformats.org/officeDocument/2006/relationships/slideLayout" Target="../slideLayouts/slideLayout99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93.xml"/><Relationship Id="rId9" Type="http://schemas.openxmlformats.org/officeDocument/2006/relationships/slideLayout" Target="../slideLayouts/slideLayout98.xml"/><Relationship Id="rId14" Type="http://schemas.openxmlformats.org/officeDocument/2006/relationships/slideLayout" Target="../slideLayouts/slideLayout103.xml"/><Relationship Id="rId22" Type="http://schemas.openxmlformats.org/officeDocument/2006/relationships/tags" Target="../tags/tag43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3" Type="http://schemas.openxmlformats.org/officeDocument/2006/relationships/slideLayout" Target="../slideLayouts/slideLayout110.xml"/><Relationship Id="rId21" Type="http://schemas.openxmlformats.org/officeDocument/2006/relationships/tags" Target="../tags/tag524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5" Type="http://schemas.openxmlformats.org/officeDocument/2006/relationships/tags" Target="../tags/tag528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tags" Target="../tags/tag523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24" Type="http://schemas.openxmlformats.org/officeDocument/2006/relationships/tags" Target="../tags/tag527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23" Type="http://schemas.openxmlformats.org/officeDocument/2006/relationships/tags" Target="../tags/tag526.xml"/><Relationship Id="rId10" Type="http://schemas.openxmlformats.org/officeDocument/2006/relationships/slideLayout" Target="../slideLayouts/slideLayout117.xml"/><Relationship Id="rId19" Type="http://schemas.openxmlformats.org/officeDocument/2006/relationships/theme" Target="../theme/theme7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Relationship Id="rId22" Type="http://schemas.openxmlformats.org/officeDocument/2006/relationships/tags" Target="../tags/tag52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3.xml"/><Relationship Id="rId13" Type="http://schemas.openxmlformats.org/officeDocument/2006/relationships/slideLayout" Target="../slideLayouts/slideLayout138.xml"/><Relationship Id="rId18" Type="http://schemas.openxmlformats.org/officeDocument/2006/relationships/slideLayout" Target="../slideLayouts/slideLayout143.xml"/><Relationship Id="rId3" Type="http://schemas.openxmlformats.org/officeDocument/2006/relationships/slideLayout" Target="../slideLayouts/slideLayout128.xml"/><Relationship Id="rId21" Type="http://schemas.openxmlformats.org/officeDocument/2006/relationships/tags" Target="../tags/tag612.xml"/><Relationship Id="rId7" Type="http://schemas.openxmlformats.org/officeDocument/2006/relationships/slideLayout" Target="../slideLayouts/slideLayout132.xml"/><Relationship Id="rId12" Type="http://schemas.openxmlformats.org/officeDocument/2006/relationships/slideLayout" Target="../slideLayouts/slideLayout137.xml"/><Relationship Id="rId17" Type="http://schemas.openxmlformats.org/officeDocument/2006/relationships/slideLayout" Target="../slideLayouts/slideLayout142.xml"/><Relationship Id="rId25" Type="http://schemas.openxmlformats.org/officeDocument/2006/relationships/tags" Target="../tags/tag616.xml"/><Relationship Id="rId2" Type="http://schemas.openxmlformats.org/officeDocument/2006/relationships/slideLayout" Target="../slideLayouts/slideLayout127.xml"/><Relationship Id="rId16" Type="http://schemas.openxmlformats.org/officeDocument/2006/relationships/slideLayout" Target="../slideLayouts/slideLayout141.xml"/><Relationship Id="rId20" Type="http://schemas.openxmlformats.org/officeDocument/2006/relationships/tags" Target="../tags/tag611.xml"/><Relationship Id="rId1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36.xml"/><Relationship Id="rId24" Type="http://schemas.openxmlformats.org/officeDocument/2006/relationships/tags" Target="../tags/tag615.xml"/><Relationship Id="rId5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40.xml"/><Relationship Id="rId23" Type="http://schemas.openxmlformats.org/officeDocument/2006/relationships/tags" Target="../tags/tag614.xml"/><Relationship Id="rId10" Type="http://schemas.openxmlformats.org/officeDocument/2006/relationships/slideLayout" Target="../slideLayouts/slideLayout135.xml"/><Relationship Id="rId19" Type="http://schemas.openxmlformats.org/officeDocument/2006/relationships/theme" Target="../theme/theme8.xml"/><Relationship Id="rId4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39.xml"/><Relationship Id="rId22" Type="http://schemas.openxmlformats.org/officeDocument/2006/relationships/tags" Target="../tags/tag61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1.xml"/><Relationship Id="rId13" Type="http://schemas.openxmlformats.org/officeDocument/2006/relationships/slideLayout" Target="../slideLayouts/slideLayout156.xml"/><Relationship Id="rId18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46.xml"/><Relationship Id="rId21" Type="http://schemas.openxmlformats.org/officeDocument/2006/relationships/tags" Target="../tags/tag700.xml"/><Relationship Id="rId7" Type="http://schemas.openxmlformats.org/officeDocument/2006/relationships/slideLayout" Target="../slideLayouts/slideLayout150.xml"/><Relationship Id="rId12" Type="http://schemas.openxmlformats.org/officeDocument/2006/relationships/slideLayout" Target="../slideLayouts/slideLayout155.xml"/><Relationship Id="rId17" Type="http://schemas.openxmlformats.org/officeDocument/2006/relationships/slideLayout" Target="../slideLayouts/slideLayout160.xml"/><Relationship Id="rId25" Type="http://schemas.openxmlformats.org/officeDocument/2006/relationships/tags" Target="../tags/tag704.xml"/><Relationship Id="rId2" Type="http://schemas.openxmlformats.org/officeDocument/2006/relationships/slideLayout" Target="../slideLayouts/slideLayout145.xml"/><Relationship Id="rId16" Type="http://schemas.openxmlformats.org/officeDocument/2006/relationships/slideLayout" Target="../slideLayouts/slideLayout159.xml"/><Relationship Id="rId20" Type="http://schemas.openxmlformats.org/officeDocument/2006/relationships/tags" Target="../tags/tag699.xml"/><Relationship Id="rId1" Type="http://schemas.openxmlformats.org/officeDocument/2006/relationships/slideLayout" Target="../slideLayouts/slideLayout144.xml"/><Relationship Id="rId6" Type="http://schemas.openxmlformats.org/officeDocument/2006/relationships/slideLayout" Target="../slideLayouts/slideLayout149.xml"/><Relationship Id="rId11" Type="http://schemas.openxmlformats.org/officeDocument/2006/relationships/slideLayout" Target="../slideLayouts/slideLayout154.xml"/><Relationship Id="rId24" Type="http://schemas.openxmlformats.org/officeDocument/2006/relationships/tags" Target="../tags/tag703.xml"/><Relationship Id="rId5" Type="http://schemas.openxmlformats.org/officeDocument/2006/relationships/slideLayout" Target="../slideLayouts/slideLayout148.xml"/><Relationship Id="rId15" Type="http://schemas.openxmlformats.org/officeDocument/2006/relationships/slideLayout" Target="../slideLayouts/slideLayout158.xml"/><Relationship Id="rId23" Type="http://schemas.openxmlformats.org/officeDocument/2006/relationships/tags" Target="../tags/tag702.xml"/><Relationship Id="rId10" Type="http://schemas.openxmlformats.org/officeDocument/2006/relationships/slideLayout" Target="../slideLayouts/slideLayout153.xml"/><Relationship Id="rId19" Type="http://schemas.openxmlformats.org/officeDocument/2006/relationships/theme" Target="../theme/theme9.xml"/><Relationship Id="rId4" Type="http://schemas.openxmlformats.org/officeDocument/2006/relationships/slideLayout" Target="../slideLayouts/slideLayout147.xml"/><Relationship Id="rId9" Type="http://schemas.openxmlformats.org/officeDocument/2006/relationships/slideLayout" Target="../slideLayouts/slideLayout152.xml"/><Relationship Id="rId14" Type="http://schemas.openxmlformats.org/officeDocument/2006/relationships/slideLayout" Target="../slideLayouts/slideLayout157.xml"/><Relationship Id="rId22" Type="http://schemas.openxmlformats.org/officeDocument/2006/relationships/tags" Target="../tags/tag70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21EC872B-AB3E-407A-B3AF-A45EC474C239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19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36F77D32-BDA0-47A0-9978-88D043CF0377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0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5D8467-592C-49A2-BC41-28045D7C6027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F8382881-06AE-45AD-8871-0CA14BC9BC4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615881-7442-42EC-981D-E4B200C5A56E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54BD56-9A23-4E85-9DD0-6F5DD13766A1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26676D90-E50B-4491-B711-DF7D7FC94C0A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E21BFE73-4599-496C-B093-EBCB9AD51E13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970" r:id="rId1"/>
    <p:sldLayoutId id="2147486971" r:id="rId2"/>
    <p:sldLayoutId id="2147486972" r:id="rId3"/>
    <p:sldLayoutId id="2147486973" r:id="rId4"/>
    <p:sldLayoutId id="2147486974" r:id="rId5"/>
    <p:sldLayoutId id="2147486975" r:id="rId6"/>
    <p:sldLayoutId id="2147486976" r:id="rId7"/>
    <p:sldLayoutId id="2147486977" r:id="rId8"/>
    <p:sldLayoutId id="2147486978" r:id="rId9"/>
    <p:sldLayoutId id="2147486979" r:id="rId10"/>
    <p:sldLayoutId id="2147486980" r:id="rId11"/>
    <p:sldLayoutId id="2147486981" r:id="rId12"/>
    <p:sldLayoutId id="2147486982" r:id="rId13"/>
    <p:sldLayoutId id="2147486983" r:id="rId14"/>
    <p:sldLayoutId id="2147486984" r:id="rId15"/>
    <p:sldLayoutId id="2147486985" r:id="rId16"/>
    <p:sldLayoutId id="2147486986" r:id="rId17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占位符 1">
            <a:extLst>
              <a:ext uri="{FF2B5EF4-FFF2-40B4-BE49-F238E27FC236}">
                <a16:creationId xmlns:a16="http://schemas.microsoft.com/office/drawing/2014/main" id="{9BA21F75-58A9-4577-9970-ACE58DF85DC1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43" name="文本占位符 2">
            <a:extLst>
              <a:ext uri="{FF2B5EF4-FFF2-40B4-BE49-F238E27FC236}">
                <a16:creationId xmlns:a16="http://schemas.microsoft.com/office/drawing/2014/main" id="{061DE23D-4557-45D5-9AC0-E727455DBE7A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1AB846-1A9C-453E-9A58-F9424DC61583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3DCD7F69-97A5-4D75-8461-38A9B5E632E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A8388E-A7B5-468F-941B-CC70E35E3B6A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3A5DF3-1672-4431-9087-B224188BA95F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CB03B50C-5153-415D-AAC8-4EC7591CFF6E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DA7DBACB-8BD0-4B64-B292-A9B090B6F19D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31" r:id="rId1"/>
    <p:sldLayoutId id="2147487132" r:id="rId2"/>
    <p:sldLayoutId id="2147487133" r:id="rId3"/>
    <p:sldLayoutId id="2147487134" r:id="rId4"/>
    <p:sldLayoutId id="2147487135" r:id="rId5"/>
    <p:sldLayoutId id="2147487136" r:id="rId6"/>
    <p:sldLayoutId id="2147487137" r:id="rId7"/>
    <p:sldLayoutId id="2147487138" r:id="rId8"/>
    <p:sldLayoutId id="2147487139" r:id="rId9"/>
    <p:sldLayoutId id="2147487140" r:id="rId10"/>
    <p:sldLayoutId id="2147487141" r:id="rId11"/>
    <p:sldLayoutId id="2147487142" r:id="rId12"/>
    <p:sldLayoutId id="2147487143" r:id="rId13"/>
    <p:sldLayoutId id="2147487144" r:id="rId14"/>
    <p:sldLayoutId id="2147487145" r:id="rId15"/>
    <p:sldLayoutId id="2147487146" r:id="rId16"/>
    <p:sldLayoutId id="2147487147" r:id="rId17"/>
    <p:sldLayoutId id="2147487148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占位符 1">
            <a:extLst>
              <a:ext uri="{FF2B5EF4-FFF2-40B4-BE49-F238E27FC236}">
                <a16:creationId xmlns:a16="http://schemas.microsoft.com/office/drawing/2014/main" id="{C4933F9D-7727-4876-BC09-AFC5DB76980E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19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1267" name="文本占位符 2">
            <a:extLst>
              <a:ext uri="{FF2B5EF4-FFF2-40B4-BE49-F238E27FC236}">
                <a16:creationId xmlns:a16="http://schemas.microsoft.com/office/drawing/2014/main" id="{DA63DDE7-2614-47C3-AC91-34C2D3FCF28D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0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4272E3-CB75-43A6-AFF6-48C751D57557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62FCE77-A223-4215-91AC-759138204AC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77F9E4-6E85-4CFD-9BC7-4171319DB17D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086A98-B96E-4CD6-ADED-D9677D02284B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ABC71B8D-0340-4EEB-934A-76F1584840EA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181A7603-6B84-43B5-9519-A44E02763745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49" r:id="rId1"/>
    <p:sldLayoutId id="2147487150" r:id="rId2"/>
    <p:sldLayoutId id="2147487151" r:id="rId3"/>
    <p:sldLayoutId id="2147487152" r:id="rId4"/>
    <p:sldLayoutId id="2147487153" r:id="rId5"/>
    <p:sldLayoutId id="2147487154" r:id="rId6"/>
    <p:sldLayoutId id="2147487155" r:id="rId7"/>
    <p:sldLayoutId id="2147487156" r:id="rId8"/>
    <p:sldLayoutId id="2147487157" r:id="rId9"/>
    <p:sldLayoutId id="2147487158" r:id="rId10"/>
    <p:sldLayoutId id="2147487159" r:id="rId11"/>
    <p:sldLayoutId id="2147487160" r:id="rId12"/>
    <p:sldLayoutId id="2147487161" r:id="rId13"/>
    <p:sldLayoutId id="2147487162" r:id="rId14"/>
    <p:sldLayoutId id="2147487163" r:id="rId15"/>
    <p:sldLayoutId id="2147487164" r:id="rId16"/>
    <p:sldLayoutId id="2147487165" r:id="rId17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占位符 1">
            <a:extLst>
              <a:ext uri="{FF2B5EF4-FFF2-40B4-BE49-F238E27FC236}">
                <a16:creationId xmlns:a16="http://schemas.microsoft.com/office/drawing/2014/main" id="{20CA4D92-5235-4113-916C-CF92C4EED3DA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2291" name="文本占位符 2">
            <a:extLst>
              <a:ext uri="{FF2B5EF4-FFF2-40B4-BE49-F238E27FC236}">
                <a16:creationId xmlns:a16="http://schemas.microsoft.com/office/drawing/2014/main" id="{D1F41989-673B-4C3A-BFBF-7039EEEE84F7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99590A-236A-474C-8D41-B74B1615A6D9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08B43C7-05B2-4F7A-85EB-1A04DE17741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B3E710-072A-427D-9C8C-500B44FA8DFD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6D9617-3B8E-4C57-A7F2-C4797F92BE0C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23D6A401-E397-49F5-B29E-90EEE809CC17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599723CD-8B80-440F-A340-AF8FE4831B85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66" r:id="rId1"/>
    <p:sldLayoutId id="2147487167" r:id="rId2"/>
    <p:sldLayoutId id="2147487168" r:id="rId3"/>
    <p:sldLayoutId id="2147487169" r:id="rId4"/>
    <p:sldLayoutId id="2147487170" r:id="rId5"/>
    <p:sldLayoutId id="2147487171" r:id="rId6"/>
    <p:sldLayoutId id="2147487172" r:id="rId7"/>
    <p:sldLayoutId id="2147487173" r:id="rId8"/>
    <p:sldLayoutId id="2147487174" r:id="rId9"/>
    <p:sldLayoutId id="2147487175" r:id="rId10"/>
    <p:sldLayoutId id="2147487176" r:id="rId11"/>
    <p:sldLayoutId id="2147487177" r:id="rId12"/>
    <p:sldLayoutId id="2147487178" r:id="rId13"/>
    <p:sldLayoutId id="2147487179" r:id="rId14"/>
    <p:sldLayoutId id="2147487180" r:id="rId15"/>
    <p:sldLayoutId id="2147487181" r:id="rId16"/>
    <p:sldLayoutId id="2147487182" r:id="rId17"/>
    <p:sldLayoutId id="2147487183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占位符 1">
            <a:extLst>
              <a:ext uri="{FF2B5EF4-FFF2-40B4-BE49-F238E27FC236}">
                <a16:creationId xmlns:a16="http://schemas.microsoft.com/office/drawing/2014/main" id="{54FAACCC-BF6B-408C-B455-24FEA4CB3BD8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3315" name="文本占位符 2">
            <a:extLst>
              <a:ext uri="{FF2B5EF4-FFF2-40B4-BE49-F238E27FC236}">
                <a16:creationId xmlns:a16="http://schemas.microsoft.com/office/drawing/2014/main" id="{4B9F406E-593A-477A-91D9-A08A79E19D5A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2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66DA82-83F6-48C5-9C8C-BF4984FB549F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A281BB8-6645-4374-8718-66A3A8FD2D33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A1AD7D-0E72-481C-8E2E-5C031D2EE8E1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44D6F3-2A7E-4FD2-8D3D-9720376D5F15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67AD5570-7982-47E5-8DE6-94EC49633B03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43BBE1AF-2CB2-4C1C-B53F-5F26D6B2684D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84" r:id="rId1"/>
    <p:sldLayoutId id="2147487185" r:id="rId2"/>
    <p:sldLayoutId id="2147487186" r:id="rId3"/>
    <p:sldLayoutId id="2147487187" r:id="rId4"/>
    <p:sldLayoutId id="2147487188" r:id="rId5"/>
    <p:sldLayoutId id="2147487189" r:id="rId6"/>
    <p:sldLayoutId id="2147487190" r:id="rId7"/>
    <p:sldLayoutId id="2147487191" r:id="rId8"/>
    <p:sldLayoutId id="2147487192" r:id="rId9"/>
    <p:sldLayoutId id="2147487193" r:id="rId10"/>
    <p:sldLayoutId id="2147487194" r:id="rId11"/>
    <p:sldLayoutId id="2147487195" r:id="rId12"/>
    <p:sldLayoutId id="2147487196" r:id="rId13"/>
    <p:sldLayoutId id="2147487197" r:id="rId14"/>
    <p:sldLayoutId id="2147487198" r:id="rId15"/>
    <p:sldLayoutId id="2147487199" r:id="rId16"/>
    <p:sldLayoutId id="2147487200" r:id="rId17"/>
    <p:sldLayoutId id="2147487201" r:id="rId18"/>
    <p:sldLayoutId id="2147487202" r:id="rId19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占位符 1">
            <a:extLst>
              <a:ext uri="{FF2B5EF4-FFF2-40B4-BE49-F238E27FC236}">
                <a16:creationId xmlns:a16="http://schemas.microsoft.com/office/drawing/2014/main" id="{6AAA78AF-50EE-470A-94D3-2DF5035FE17E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4339" name="文本占位符 2">
            <a:extLst>
              <a:ext uri="{FF2B5EF4-FFF2-40B4-BE49-F238E27FC236}">
                <a16:creationId xmlns:a16="http://schemas.microsoft.com/office/drawing/2014/main" id="{75EE65DC-B1F7-464E-B30B-DD4F4BAAF76A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2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93AB0D-D190-4C41-B481-725037D77A5C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61D8E321-F076-45AC-8DD3-A492BC07829A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CE6B91-CAB6-44FD-821D-BEFD2CFA551F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962D70-AAFA-4476-A3FA-0D1A0CD74661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AB8273BC-F70D-47F0-9809-B38B9CAFDB6C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9A532F62-1F97-4E3F-8658-DD885940D8D7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203" r:id="rId1"/>
    <p:sldLayoutId id="2147487204" r:id="rId2"/>
    <p:sldLayoutId id="2147487205" r:id="rId3"/>
    <p:sldLayoutId id="2147487206" r:id="rId4"/>
    <p:sldLayoutId id="2147487207" r:id="rId5"/>
    <p:sldLayoutId id="2147487208" r:id="rId6"/>
    <p:sldLayoutId id="2147487209" r:id="rId7"/>
    <p:sldLayoutId id="2147487210" r:id="rId8"/>
    <p:sldLayoutId id="2147487211" r:id="rId9"/>
    <p:sldLayoutId id="2147487212" r:id="rId10"/>
    <p:sldLayoutId id="2147487213" r:id="rId11"/>
    <p:sldLayoutId id="2147487214" r:id="rId12"/>
    <p:sldLayoutId id="2147487215" r:id="rId13"/>
    <p:sldLayoutId id="2147487216" r:id="rId14"/>
    <p:sldLayoutId id="2147487217" r:id="rId15"/>
    <p:sldLayoutId id="2147487218" r:id="rId16"/>
    <p:sldLayoutId id="2147487219" r:id="rId17"/>
    <p:sldLayoutId id="2147487220" r:id="rId18"/>
    <p:sldLayoutId id="2147487221" r:id="rId19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标题占位符 1">
            <a:extLst>
              <a:ext uri="{FF2B5EF4-FFF2-40B4-BE49-F238E27FC236}">
                <a16:creationId xmlns:a16="http://schemas.microsoft.com/office/drawing/2014/main" id="{50ED911C-1544-4E4B-99F4-713A846EF3AB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5363" name="文本占位符 2">
            <a:extLst>
              <a:ext uri="{FF2B5EF4-FFF2-40B4-BE49-F238E27FC236}">
                <a16:creationId xmlns:a16="http://schemas.microsoft.com/office/drawing/2014/main" id="{9E7653A9-0A72-4E7D-9AC6-8AC8FC9F25AD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550000-E8C4-4775-BD62-48A4D65EC530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EB6F6C4-EC5E-42DA-82CC-84F1345121BF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DCAE73-3A8A-413D-8742-D8C5555E911C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6ACF07-68C6-4D3E-9C7B-E80915207B9D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B2228422-EE01-430E-9468-5CFF5EEB2725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19532C3A-6A0E-4E86-B139-9445F291246F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222" r:id="rId1"/>
    <p:sldLayoutId id="2147487223" r:id="rId2"/>
    <p:sldLayoutId id="2147487224" r:id="rId3"/>
    <p:sldLayoutId id="2147487225" r:id="rId4"/>
    <p:sldLayoutId id="2147487226" r:id="rId5"/>
    <p:sldLayoutId id="2147487227" r:id="rId6"/>
    <p:sldLayoutId id="2147487228" r:id="rId7"/>
    <p:sldLayoutId id="2147487229" r:id="rId8"/>
    <p:sldLayoutId id="2147487230" r:id="rId9"/>
    <p:sldLayoutId id="2147487231" r:id="rId10"/>
    <p:sldLayoutId id="2147487232" r:id="rId11"/>
    <p:sldLayoutId id="2147487233" r:id="rId12"/>
    <p:sldLayoutId id="2147487234" r:id="rId13"/>
    <p:sldLayoutId id="2147487235" r:id="rId14"/>
    <p:sldLayoutId id="2147487236" r:id="rId15"/>
    <p:sldLayoutId id="2147487237" r:id="rId16"/>
    <p:sldLayoutId id="2147487238" r:id="rId17"/>
    <p:sldLayoutId id="2147487239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AF765003-C1FA-4AD2-A6D5-26064C8A37E3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AA1D01B2-FC33-45D9-864E-FD0C35A761AC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2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4FBF90-F60B-413B-8A59-6C76B2CD227A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D2A075E-F101-43FC-84B2-0DC9A9941A8C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C578BA-A86A-4E35-B2D7-C85A329A1ABC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9CDA62-434F-42D2-B883-ECB8656319B9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530FCE5E-5FC4-47F1-B374-1CF225AB0D99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024D0330-E992-44BE-A431-00D920B5DD5B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987" r:id="rId1"/>
    <p:sldLayoutId id="2147486988" r:id="rId2"/>
    <p:sldLayoutId id="2147486989" r:id="rId3"/>
    <p:sldLayoutId id="2147486990" r:id="rId4"/>
    <p:sldLayoutId id="2147486991" r:id="rId5"/>
    <p:sldLayoutId id="2147486992" r:id="rId6"/>
    <p:sldLayoutId id="2147486993" r:id="rId7"/>
    <p:sldLayoutId id="2147486994" r:id="rId8"/>
    <p:sldLayoutId id="2147486995" r:id="rId9"/>
    <p:sldLayoutId id="2147486996" r:id="rId10"/>
    <p:sldLayoutId id="2147486997" r:id="rId11"/>
    <p:sldLayoutId id="2147486998" r:id="rId12"/>
    <p:sldLayoutId id="2147486999" r:id="rId13"/>
    <p:sldLayoutId id="2147487000" r:id="rId14"/>
    <p:sldLayoutId id="2147487001" r:id="rId15"/>
    <p:sldLayoutId id="2147487002" r:id="rId16"/>
    <p:sldLayoutId id="2147487003" r:id="rId17"/>
    <p:sldLayoutId id="2147487004" r:id="rId18"/>
    <p:sldLayoutId id="2147487005" r:id="rId19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>
            <a:extLst>
              <a:ext uri="{FF2B5EF4-FFF2-40B4-BE49-F238E27FC236}">
                <a16:creationId xmlns:a16="http://schemas.microsoft.com/office/drawing/2014/main" id="{0976C85B-1CE6-4C7B-BD26-0B72C6CE8DB0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5" name="文本占位符 2">
            <a:extLst>
              <a:ext uri="{FF2B5EF4-FFF2-40B4-BE49-F238E27FC236}">
                <a16:creationId xmlns:a16="http://schemas.microsoft.com/office/drawing/2014/main" id="{63BD0F26-B708-4C3F-B0F0-C7A8918315E6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783BBD-CFD1-490B-8DA8-6D1F7F020140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CECF61D-3361-49E0-8947-D1CDEAA7D20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172FF5-CD1B-4EFE-98CE-61A9082A5DF0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946F44-074F-46D6-AA3B-364C986AEF1C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F7763A67-E1A2-4DF4-8271-062F993CD7AF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03D97F8B-581D-4E25-AB8D-D36A57701D8B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06" r:id="rId1"/>
    <p:sldLayoutId id="2147487007" r:id="rId2"/>
    <p:sldLayoutId id="2147487008" r:id="rId3"/>
    <p:sldLayoutId id="2147487009" r:id="rId4"/>
    <p:sldLayoutId id="2147487010" r:id="rId5"/>
    <p:sldLayoutId id="2147487011" r:id="rId6"/>
    <p:sldLayoutId id="2147487012" r:id="rId7"/>
    <p:sldLayoutId id="2147487013" r:id="rId8"/>
    <p:sldLayoutId id="2147487014" r:id="rId9"/>
    <p:sldLayoutId id="2147487015" r:id="rId10"/>
    <p:sldLayoutId id="2147487016" r:id="rId11"/>
    <p:sldLayoutId id="2147487017" r:id="rId12"/>
    <p:sldLayoutId id="2147487018" r:id="rId13"/>
    <p:sldLayoutId id="2147487019" r:id="rId14"/>
    <p:sldLayoutId id="2147487020" r:id="rId15"/>
    <p:sldLayoutId id="2147487021" r:id="rId16"/>
    <p:sldLayoutId id="2147487022" r:id="rId17"/>
    <p:sldLayoutId id="2147487023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占位符 1">
            <a:extLst>
              <a:ext uri="{FF2B5EF4-FFF2-40B4-BE49-F238E27FC236}">
                <a16:creationId xmlns:a16="http://schemas.microsoft.com/office/drawing/2014/main" id="{84F1C6FB-FD8A-4DE4-A4DF-27F403D4AB75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19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4099" name="文本占位符 2">
            <a:extLst>
              <a:ext uri="{FF2B5EF4-FFF2-40B4-BE49-F238E27FC236}">
                <a16:creationId xmlns:a16="http://schemas.microsoft.com/office/drawing/2014/main" id="{2B7B3EF3-F97C-4DDA-86BB-B2D269C3C654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0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2A36D9-B571-4394-9CBF-24D3F3AFEA7B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0DADAE62-CABE-465B-BF8D-602BE61273A2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D4BF2A-F189-4EF2-B4C1-80599617105A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FD669B-94F4-45CF-8254-18BAC4F727EB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C52EF2FF-F527-45D5-9A07-8185F0E4E649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EEB0BBDC-27A5-4BA3-A307-40445F6D7BDE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24" r:id="rId1"/>
    <p:sldLayoutId id="2147487025" r:id="rId2"/>
    <p:sldLayoutId id="2147487026" r:id="rId3"/>
    <p:sldLayoutId id="2147487027" r:id="rId4"/>
    <p:sldLayoutId id="2147487028" r:id="rId5"/>
    <p:sldLayoutId id="2147487029" r:id="rId6"/>
    <p:sldLayoutId id="2147487030" r:id="rId7"/>
    <p:sldLayoutId id="2147487031" r:id="rId8"/>
    <p:sldLayoutId id="2147487032" r:id="rId9"/>
    <p:sldLayoutId id="2147487033" r:id="rId10"/>
    <p:sldLayoutId id="2147487034" r:id="rId11"/>
    <p:sldLayoutId id="2147487035" r:id="rId12"/>
    <p:sldLayoutId id="2147487036" r:id="rId13"/>
    <p:sldLayoutId id="2147487037" r:id="rId14"/>
    <p:sldLayoutId id="2147487038" r:id="rId15"/>
    <p:sldLayoutId id="2147487039" r:id="rId16"/>
    <p:sldLayoutId id="2147487040" r:id="rId17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占位符 1">
            <a:extLst>
              <a:ext uri="{FF2B5EF4-FFF2-40B4-BE49-F238E27FC236}">
                <a16:creationId xmlns:a16="http://schemas.microsoft.com/office/drawing/2014/main" id="{82EE1B3E-F563-4B91-892B-02D0954C5880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5123" name="文本占位符 2">
            <a:extLst>
              <a:ext uri="{FF2B5EF4-FFF2-40B4-BE49-F238E27FC236}">
                <a16:creationId xmlns:a16="http://schemas.microsoft.com/office/drawing/2014/main" id="{99CBE9C6-9C0A-4BA6-A7FF-C80DC1E4547C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57EEBF-F773-4A53-BE62-2F1AE35A63F8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C01E2FBC-83C4-41FA-BF74-EAB07DECF95E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59A242-B6C8-4A13-A7CD-3786D8D15713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090C75-73E5-498E-A59D-492C4446D855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F5D4103E-C7EB-484E-8578-C9C7AE752CE4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7E89620D-AB7F-45BE-8404-99F04A1EA85C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41" r:id="rId1"/>
    <p:sldLayoutId id="2147487042" r:id="rId2"/>
    <p:sldLayoutId id="2147487043" r:id="rId3"/>
    <p:sldLayoutId id="2147487044" r:id="rId4"/>
    <p:sldLayoutId id="2147487045" r:id="rId5"/>
    <p:sldLayoutId id="2147487046" r:id="rId6"/>
    <p:sldLayoutId id="2147487047" r:id="rId7"/>
    <p:sldLayoutId id="2147487048" r:id="rId8"/>
    <p:sldLayoutId id="2147487049" r:id="rId9"/>
    <p:sldLayoutId id="2147487050" r:id="rId10"/>
    <p:sldLayoutId id="2147487051" r:id="rId11"/>
    <p:sldLayoutId id="2147487052" r:id="rId12"/>
    <p:sldLayoutId id="2147487053" r:id="rId13"/>
    <p:sldLayoutId id="2147487054" r:id="rId14"/>
    <p:sldLayoutId id="2147487055" r:id="rId15"/>
    <p:sldLayoutId id="2147487056" r:id="rId16"/>
    <p:sldLayoutId id="2147487057" r:id="rId17"/>
    <p:sldLayoutId id="2147487058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占位符 1">
            <a:extLst>
              <a:ext uri="{FF2B5EF4-FFF2-40B4-BE49-F238E27FC236}">
                <a16:creationId xmlns:a16="http://schemas.microsoft.com/office/drawing/2014/main" id="{03320129-01B7-4B42-9B44-0263D41307C8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6147" name="文本占位符 2">
            <a:extLst>
              <a:ext uri="{FF2B5EF4-FFF2-40B4-BE49-F238E27FC236}">
                <a16:creationId xmlns:a16="http://schemas.microsoft.com/office/drawing/2014/main" id="{A6B76BEF-11A8-4654-B542-D01EAF7CDE91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DF7AB5-32E3-4660-8263-DEDDE231FFD2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94030F56-DE4C-4AC7-990A-C66BADE291A7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01D4DD-A5CF-4333-ADDA-1C4B742BA2A0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C90E00-11BC-4977-A7ED-18E923F16D0A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644473F5-5CF3-4FAF-A075-F13C0B705BA3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91A1A483-A4E3-4D8E-B2F2-618950BAA3C4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59" r:id="rId1"/>
    <p:sldLayoutId id="2147487060" r:id="rId2"/>
    <p:sldLayoutId id="2147487061" r:id="rId3"/>
    <p:sldLayoutId id="2147487062" r:id="rId4"/>
    <p:sldLayoutId id="2147487063" r:id="rId5"/>
    <p:sldLayoutId id="2147487064" r:id="rId6"/>
    <p:sldLayoutId id="2147487065" r:id="rId7"/>
    <p:sldLayoutId id="2147487066" r:id="rId8"/>
    <p:sldLayoutId id="2147487067" r:id="rId9"/>
    <p:sldLayoutId id="2147487068" r:id="rId10"/>
    <p:sldLayoutId id="2147487069" r:id="rId11"/>
    <p:sldLayoutId id="2147487070" r:id="rId12"/>
    <p:sldLayoutId id="2147487071" r:id="rId13"/>
    <p:sldLayoutId id="2147487072" r:id="rId14"/>
    <p:sldLayoutId id="2147487073" r:id="rId15"/>
    <p:sldLayoutId id="2147487074" r:id="rId16"/>
    <p:sldLayoutId id="2147487075" r:id="rId17"/>
    <p:sldLayoutId id="2147487076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占位符 1">
            <a:extLst>
              <a:ext uri="{FF2B5EF4-FFF2-40B4-BE49-F238E27FC236}">
                <a16:creationId xmlns:a16="http://schemas.microsoft.com/office/drawing/2014/main" id="{674392CF-6E64-4135-8A35-0C1E3F3E9C18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7171" name="文本占位符 2">
            <a:extLst>
              <a:ext uri="{FF2B5EF4-FFF2-40B4-BE49-F238E27FC236}">
                <a16:creationId xmlns:a16="http://schemas.microsoft.com/office/drawing/2014/main" id="{6A0DFCD7-6159-4D5F-8CED-F9B8ED0DCAFF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1CCDB6-625C-4CC1-99F4-781518B53952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76098116-581D-4F2D-92CF-3084C8F00CA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907EF5-C815-4948-9C9B-3DB402910292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8B1683-3CF4-4305-9FD2-067366D75C29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5086E201-CF8B-42D3-84F3-92F62BC153C5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AEBD7C88-0664-4FDD-8A31-0A32F5935D8E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77" r:id="rId1"/>
    <p:sldLayoutId id="2147487078" r:id="rId2"/>
    <p:sldLayoutId id="2147487079" r:id="rId3"/>
    <p:sldLayoutId id="2147487080" r:id="rId4"/>
    <p:sldLayoutId id="2147487081" r:id="rId5"/>
    <p:sldLayoutId id="2147487082" r:id="rId6"/>
    <p:sldLayoutId id="2147487083" r:id="rId7"/>
    <p:sldLayoutId id="2147487084" r:id="rId8"/>
    <p:sldLayoutId id="2147487085" r:id="rId9"/>
    <p:sldLayoutId id="2147487086" r:id="rId10"/>
    <p:sldLayoutId id="2147487087" r:id="rId11"/>
    <p:sldLayoutId id="2147487088" r:id="rId12"/>
    <p:sldLayoutId id="2147487089" r:id="rId13"/>
    <p:sldLayoutId id="2147487090" r:id="rId14"/>
    <p:sldLayoutId id="2147487091" r:id="rId15"/>
    <p:sldLayoutId id="2147487092" r:id="rId16"/>
    <p:sldLayoutId id="2147487093" r:id="rId17"/>
    <p:sldLayoutId id="2147487094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占位符 1">
            <a:extLst>
              <a:ext uri="{FF2B5EF4-FFF2-40B4-BE49-F238E27FC236}">
                <a16:creationId xmlns:a16="http://schemas.microsoft.com/office/drawing/2014/main" id="{DE584E00-D3F9-46DD-B99D-51C08F31BEDD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8195" name="文本占位符 2">
            <a:extLst>
              <a:ext uri="{FF2B5EF4-FFF2-40B4-BE49-F238E27FC236}">
                <a16:creationId xmlns:a16="http://schemas.microsoft.com/office/drawing/2014/main" id="{F6B60A64-1BBD-44FC-A858-3698E84D264A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058DAB-5169-4FF3-8F05-96AC09118C20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C1A1FBC-6D0C-43D3-A40E-91D7A4493EA0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2039A6-CDB4-4093-9BEC-BF30CFF6B1F8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DB2861-83C6-4DE2-ABB6-3249378927D0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8DB8B48E-F013-4D31-8AA5-9415554CACF1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881EFC79-6173-4EB4-B8FD-9A1ADF1667EF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095" r:id="rId1"/>
    <p:sldLayoutId id="2147487096" r:id="rId2"/>
    <p:sldLayoutId id="2147487097" r:id="rId3"/>
    <p:sldLayoutId id="2147487098" r:id="rId4"/>
    <p:sldLayoutId id="2147487099" r:id="rId5"/>
    <p:sldLayoutId id="2147487100" r:id="rId6"/>
    <p:sldLayoutId id="2147487101" r:id="rId7"/>
    <p:sldLayoutId id="2147487102" r:id="rId8"/>
    <p:sldLayoutId id="2147487103" r:id="rId9"/>
    <p:sldLayoutId id="2147487104" r:id="rId10"/>
    <p:sldLayoutId id="2147487105" r:id="rId11"/>
    <p:sldLayoutId id="2147487106" r:id="rId12"/>
    <p:sldLayoutId id="2147487107" r:id="rId13"/>
    <p:sldLayoutId id="2147487108" r:id="rId14"/>
    <p:sldLayoutId id="2147487109" r:id="rId15"/>
    <p:sldLayoutId id="2147487110" r:id="rId16"/>
    <p:sldLayoutId id="2147487111" r:id="rId17"/>
    <p:sldLayoutId id="2147487112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占位符 1">
            <a:extLst>
              <a:ext uri="{FF2B5EF4-FFF2-40B4-BE49-F238E27FC236}">
                <a16:creationId xmlns:a16="http://schemas.microsoft.com/office/drawing/2014/main" id="{0B0E347D-55B4-4792-8C7A-1AA43C675AEC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669925" y="442913"/>
            <a:ext cx="1085215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9219" name="文本占位符 2">
            <a:extLst>
              <a:ext uri="{FF2B5EF4-FFF2-40B4-BE49-F238E27FC236}">
                <a16:creationId xmlns:a16="http://schemas.microsoft.com/office/drawing/2014/main" id="{4866FA41-FAA8-4A1C-902C-4214455751E8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669925" y="962025"/>
            <a:ext cx="10852150" cy="538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6FC086-DA44-45C3-AD79-8C6E239974F7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475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F9207AF-082E-4E55-920A-6AE1DCCB9AC5}" type="datetimeFigureOut">
              <a:rPr lang="zh-CN" altLang="en-US"/>
              <a:pPr>
                <a:defRPr/>
              </a:pPr>
              <a:t>2020/12/11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378133-5E47-45D9-B7E9-DB27E1084BD1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388" y="6350000"/>
            <a:ext cx="3959225" cy="3159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 eaLnBrk="1" hangingPunct="1">
              <a:defRPr sz="1200" noProof="1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D4C648-C861-45FD-8BAB-CC9FA0E97AE7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50000"/>
            <a:ext cx="2700338" cy="3159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defRPr sz="1200" noProof="1">
                <a:solidFill>
                  <a:srgbClr val="898989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35070EAF-C711-40AB-A03B-3CB83ABC2DE4}" type="slidenum">
              <a:rPr altLang="en-US"/>
              <a:pPr/>
              <a:t>‹#›</a:t>
            </a:fld>
            <a:endParaRPr lang="zh-CN" altLang="en-US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7F59F5BB-C3B5-4C89-A5A0-388ED3AE0E13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7113" r:id="rId1"/>
    <p:sldLayoutId id="2147487114" r:id="rId2"/>
    <p:sldLayoutId id="2147487115" r:id="rId3"/>
    <p:sldLayoutId id="2147487116" r:id="rId4"/>
    <p:sldLayoutId id="2147487117" r:id="rId5"/>
    <p:sldLayoutId id="2147487118" r:id="rId6"/>
    <p:sldLayoutId id="2147487119" r:id="rId7"/>
    <p:sldLayoutId id="2147487120" r:id="rId8"/>
    <p:sldLayoutId id="2147487121" r:id="rId9"/>
    <p:sldLayoutId id="2147487122" r:id="rId10"/>
    <p:sldLayoutId id="2147487123" r:id="rId11"/>
    <p:sldLayoutId id="2147487124" r:id="rId12"/>
    <p:sldLayoutId id="2147487125" r:id="rId13"/>
    <p:sldLayoutId id="2147487126" r:id="rId14"/>
    <p:sldLayoutId id="2147487127" r:id="rId15"/>
    <p:sldLayoutId id="2147487128" r:id="rId16"/>
    <p:sldLayoutId id="2147487129" r:id="rId17"/>
    <p:sldLayoutId id="2147487130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 spc="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0" rtl="0" eaLnBrk="0" fontAlgn="base" hangingPunct="0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320.xml"/><Relationship Id="rId2" Type="http://schemas.openxmlformats.org/officeDocument/2006/relationships/tags" Target="../tags/tag1319.xml"/><Relationship Id="rId1" Type="http://schemas.openxmlformats.org/officeDocument/2006/relationships/tags" Target="../tags/tag1318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1.xml"/><Relationship Id="rId2" Type="http://schemas.openxmlformats.org/officeDocument/2006/relationships/tags" Target="../tags/tag1348.xml"/><Relationship Id="rId1" Type="http://schemas.openxmlformats.org/officeDocument/2006/relationships/tags" Target="../tags/tag134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351.xml"/><Relationship Id="rId2" Type="http://schemas.openxmlformats.org/officeDocument/2006/relationships/tags" Target="../tags/tag1350.xml"/><Relationship Id="rId1" Type="http://schemas.openxmlformats.org/officeDocument/2006/relationships/tags" Target="../tags/tag1349.xml"/><Relationship Id="rId4" Type="http://schemas.openxmlformats.org/officeDocument/2006/relationships/slideLayout" Target="../slideLayouts/slideLayout9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1354.xml"/><Relationship Id="rId7" Type="http://schemas.openxmlformats.org/officeDocument/2006/relationships/notesSlide" Target="../notesSlides/notesSlide9.xml"/><Relationship Id="rId2" Type="http://schemas.openxmlformats.org/officeDocument/2006/relationships/tags" Target="../tags/tag1353.xml"/><Relationship Id="rId1" Type="http://schemas.openxmlformats.org/officeDocument/2006/relationships/tags" Target="../tags/tag1352.xml"/><Relationship Id="rId6" Type="http://schemas.openxmlformats.org/officeDocument/2006/relationships/slideLayout" Target="../slideLayouts/slideLayout42.xml"/><Relationship Id="rId5" Type="http://schemas.openxmlformats.org/officeDocument/2006/relationships/tags" Target="../tags/tag1356.xml"/><Relationship Id="rId4" Type="http://schemas.openxmlformats.org/officeDocument/2006/relationships/tags" Target="../tags/tag135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358.xml"/><Relationship Id="rId1" Type="http://schemas.openxmlformats.org/officeDocument/2006/relationships/tags" Target="../tags/tag1357.xml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1361.xml"/><Relationship Id="rId2" Type="http://schemas.openxmlformats.org/officeDocument/2006/relationships/tags" Target="../tags/tag1360.xml"/><Relationship Id="rId1" Type="http://schemas.openxmlformats.org/officeDocument/2006/relationships/tags" Target="../tags/tag1359.xml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4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2.xml"/><Relationship Id="rId2" Type="http://schemas.openxmlformats.org/officeDocument/2006/relationships/tags" Target="../tags/tag1363.xml"/><Relationship Id="rId1" Type="http://schemas.openxmlformats.org/officeDocument/2006/relationships/tags" Target="../tags/tag1362.xml"/><Relationship Id="rId4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2.xml"/><Relationship Id="rId2" Type="http://schemas.openxmlformats.org/officeDocument/2006/relationships/tags" Target="../tags/tag1365.xml"/><Relationship Id="rId1" Type="http://schemas.openxmlformats.org/officeDocument/2006/relationships/tags" Target="../tags/tag1364.xml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7.xml"/><Relationship Id="rId7" Type="http://schemas.openxmlformats.org/officeDocument/2006/relationships/image" Target="../media/image12.jpeg"/><Relationship Id="rId2" Type="http://schemas.openxmlformats.org/officeDocument/2006/relationships/tags" Target="../tags/tag1367.xml"/><Relationship Id="rId1" Type="http://schemas.openxmlformats.org/officeDocument/2006/relationships/tags" Target="../tags/tag1366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8.xml"/><Relationship Id="rId2" Type="http://schemas.openxmlformats.org/officeDocument/2006/relationships/tags" Target="../tags/tag1369.xml"/><Relationship Id="rId1" Type="http://schemas.openxmlformats.org/officeDocument/2006/relationships/tags" Target="../tags/tag1368.xml"/><Relationship Id="rId4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1.xml"/><Relationship Id="rId2" Type="http://schemas.openxmlformats.org/officeDocument/2006/relationships/tags" Target="../tags/tag1371.xml"/><Relationship Id="rId1" Type="http://schemas.openxmlformats.org/officeDocument/2006/relationships/tags" Target="../tags/tag1370.xml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tags" Target="../tags/tag1322.xml"/><Relationship Id="rId1" Type="http://schemas.openxmlformats.org/officeDocument/2006/relationships/tags" Target="../tags/tag1321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2.xml"/><Relationship Id="rId2" Type="http://schemas.openxmlformats.org/officeDocument/2006/relationships/tags" Target="../tags/tag1373.xml"/><Relationship Id="rId1" Type="http://schemas.openxmlformats.org/officeDocument/2006/relationships/tags" Target="../tags/tag1372.xml"/><Relationship Id="rId4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2.xml"/><Relationship Id="rId2" Type="http://schemas.openxmlformats.org/officeDocument/2006/relationships/tags" Target="../tags/tag1375.xml"/><Relationship Id="rId1" Type="http://schemas.openxmlformats.org/officeDocument/2006/relationships/tags" Target="../tags/tag1374.xml"/><Relationship Id="rId4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02.xml"/><Relationship Id="rId1" Type="http://schemas.openxmlformats.org/officeDocument/2006/relationships/tags" Target="../tags/tag1376.xml"/><Relationship Id="rId4" Type="http://schemas.openxmlformats.org/officeDocument/2006/relationships/chart" Target="../charts/char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7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1380.xml"/><Relationship Id="rId2" Type="http://schemas.openxmlformats.org/officeDocument/2006/relationships/tags" Target="../tags/tag1379.xml"/><Relationship Id="rId1" Type="http://schemas.openxmlformats.org/officeDocument/2006/relationships/tags" Target="../tags/tag1378.xml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8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324.xml"/><Relationship Id="rId1" Type="http://schemas.openxmlformats.org/officeDocument/2006/relationships/tags" Target="../tags/tag1323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327.xml"/><Relationship Id="rId2" Type="http://schemas.openxmlformats.org/officeDocument/2006/relationships/tags" Target="../tags/tag1326.xml"/><Relationship Id="rId1" Type="http://schemas.openxmlformats.org/officeDocument/2006/relationships/tags" Target="../tags/tag1325.xm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330.xml"/><Relationship Id="rId2" Type="http://schemas.openxmlformats.org/officeDocument/2006/relationships/tags" Target="../tags/tag1329.xml"/><Relationship Id="rId1" Type="http://schemas.openxmlformats.org/officeDocument/2006/relationships/tags" Target="../tags/tag1328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21.xml"/><Relationship Id="rId4" Type="http://schemas.openxmlformats.org/officeDocument/2006/relationships/tags" Target="../tags/tag13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3.xml"/><Relationship Id="rId2" Type="http://schemas.openxmlformats.org/officeDocument/2006/relationships/tags" Target="../tags/tag1333.xml"/><Relationship Id="rId1" Type="http://schemas.openxmlformats.org/officeDocument/2006/relationships/tags" Target="../tags/tag133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openxmlformats.org/officeDocument/2006/relationships/tags" Target="../tags/tag1336.xml"/><Relationship Id="rId7" Type="http://schemas.openxmlformats.org/officeDocument/2006/relationships/slideLayout" Target="../slideLayouts/slideLayout240.xml"/><Relationship Id="rId2" Type="http://schemas.openxmlformats.org/officeDocument/2006/relationships/tags" Target="../tags/tag1335.xml"/><Relationship Id="rId1" Type="http://schemas.openxmlformats.org/officeDocument/2006/relationships/tags" Target="../tags/tag1334.xml"/><Relationship Id="rId6" Type="http://schemas.openxmlformats.org/officeDocument/2006/relationships/tags" Target="../tags/tag1339.xml"/><Relationship Id="rId5" Type="http://schemas.openxmlformats.org/officeDocument/2006/relationships/tags" Target="../tags/tag1338.xml"/><Relationship Id="rId4" Type="http://schemas.openxmlformats.org/officeDocument/2006/relationships/tags" Target="../tags/tag13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342.xml"/><Relationship Id="rId7" Type="http://schemas.openxmlformats.org/officeDocument/2006/relationships/notesSlide" Target="../notesSlides/notesSlide7.xml"/><Relationship Id="rId2" Type="http://schemas.openxmlformats.org/officeDocument/2006/relationships/tags" Target="../tags/tag1341.xml"/><Relationship Id="rId1" Type="http://schemas.openxmlformats.org/officeDocument/2006/relationships/tags" Target="../tags/tag1340.xml"/><Relationship Id="rId6" Type="http://schemas.openxmlformats.org/officeDocument/2006/relationships/slideLayout" Target="../slideLayouts/slideLayout149.xml"/><Relationship Id="rId5" Type="http://schemas.openxmlformats.org/officeDocument/2006/relationships/tags" Target="../tags/tag1344.xml"/><Relationship Id="rId4" Type="http://schemas.openxmlformats.org/officeDocument/2006/relationships/tags" Target="../tags/tag134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8.xml"/><Relationship Id="rId2" Type="http://schemas.openxmlformats.org/officeDocument/2006/relationships/tags" Target="../tags/tag1346.xml"/><Relationship Id="rId1" Type="http://schemas.openxmlformats.org/officeDocument/2006/relationships/tags" Target="../tags/tag1345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6BEFE15-2FD4-4F0D-9A12-6CFB090A8F81}"/>
              </a:ext>
            </a:extLst>
          </p:cNvPr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>
          <a:xfrm>
            <a:off x="920750" y="2655888"/>
            <a:ext cx="6167438" cy="971550"/>
          </a:xfrm>
        </p:spPr>
        <p:txBody>
          <a:bodyPr>
            <a:normAutofit fontScale="90000"/>
          </a:bodyPr>
          <a:lstStyle/>
          <a:p>
            <a:pPr fontAlgn="base">
              <a:spcAft>
                <a:spcPct val="0"/>
              </a:spcAft>
              <a:buFontTx/>
              <a:buNone/>
              <a:defRPr/>
            </a:pPr>
            <a:r>
              <a:rPr lang="zh-CN" altLang="en-US" sz="6000">
                <a:ea typeface="华文新魏" panose="02010800040101010101" pitchFamily="2" charset="-122"/>
                <a:sym typeface="Arial" panose="020B0604020202020204" pitchFamily="34" charset="0"/>
              </a:rPr>
              <a:t>问疫哪得清朗时</a:t>
            </a:r>
            <a:br>
              <a:rPr lang="zh-CN" altLang="en-US" sz="6000">
                <a:ea typeface="华文新魏" panose="02010800040101010101" pitchFamily="2" charset="-122"/>
                <a:sym typeface="Arial" panose="020B0604020202020204" pitchFamily="34" charset="0"/>
              </a:rPr>
            </a:br>
            <a:r>
              <a:rPr lang="zh-CN" altLang="en-US" sz="6000">
                <a:ea typeface="华文新魏" panose="02010800040101010101" pitchFamily="2" charset="-122"/>
                <a:sym typeface="Arial" panose="020B0604020202020204" pitchFamily="34" charset="0"/>
              </a:rPr>
              <a:t>唯有洞悉现象寻</a:t>
            </a:r>
          </a:p>
        </p:txBody>
      </p:sp>
      <p:sp>
        <p:nvSpPr>
          <p:cNvPr id="41986" name="副标题 4">
            <a:extLst>
              <a:ext uri="{FF2B5EF4-FFF2-40B4-BE49-F238E27FC236}">
                <a16:creationId xmlns:a16="http://schemas.microsoft.com/office/drawing/2014/main" id="{2A6F8D22-1B23-4881-8F12-2D0340CCB938}"/>
              </a:ext>
            </a:extLst>
          </p:cNvPr>
          <p:cNvSpPr>
            <a:spLocks noGrp="1"/>
          </p:cNvSpPr>
          <p:nvPr>
            <p:ph type="subTitle" idx="13" hasCustomPrompt="1"/>
            <p:custDataLst>
              <p:tags r:id="rId3"/>
            </p:custDataLst>
          </p:nvPr>
        </p:nvSpPr>
        <p:spPr>
          <a:xfrm>
            <a:off x="2044700" y="4632325"/>
            <a:ext cx="4826000" cy="371475"/>
          </a:xfrm>
        </p:spPr>
        <p:txBody>
          <a:bodyPr>
            <a:normAutofit fontScale="92500" lnSpcReduction="10000"/>
          </a:bodyPr>
          <a:lstStyle/>
          <a:p>
            <a:pPr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200">
                <a:ea typeface="华文新魏" panose="02010800040101010101" pitchFamily="2" charset="-122"/>
                <a:sym typeface="Arial" panose="020B0604020202020204" pitchFamily="34" charset="0"/>
              </a:rPr>
              <a:t>——</a:t>
            </a:r>
            <a:r>
              <a:rPr lang="zh-CN" altLang="en-US" sz="3200"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周而复始的循环 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895338C-B987-4236-9A35-58499C95A157}"/>
              </a:ext>
            </a:extLst>
          </p:cNvPr>
          <p:cNvSpPr txBox="1"/>
          <p:nvPr/>
        </p:nvSpPr>
        <p:spPr>
          <a:xfrm>
            <a:off x="7945118" y="2959735"/>
            <a:ext cx="1607820" cy="614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34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98" name="文本框 2">
            <a:extLst>
              <a:ext uri="{FF2B5EF4-FFF2-40B4-BE49-F238E27FC236}">
                <a16:creationId xmlns:a16="http://schemas.microsoft.com/office/drawing/2014/main" id="{29514296-E015-4FAD-86F5-B27F90009574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36588" y="1368425"/>
            <a:ext cx="10720387" cy="419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【探究实践二】（基础任务）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某人初始感染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个病毒，复制参数为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，</a:t>
            </a: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病毒数在1000范围内为潜伏期，超过1000则为症状期。经过多少个周期后，感染者会由潜伏期转为症状期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？（即病毒数达到了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）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lang="zh-CN" altLang="en-US" sz="20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 = 100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					</a:t>
            </a:r>
            <a:endParaRPr lang="zh-CN" altLang="zh-CN" sz="20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period</a:t>
            </a: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= 0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				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定义周期变量，初始为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0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while  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</a:t>
            </a:r>
            <a:r>
              <a:rPr lang="en-US" altLang="zh-CN" sz="2000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            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: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			#while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循环，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满足什么条件？</a:t>
            </a:r>
            <a:endParaRPr lang="en-US" altLang="zh-CN" sz="2000" b="1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sum=</a:t>
            </a:r>
            <a:r>
              <a:rPr lang="en-US" altLang="zh-CN" sz="2000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               </a:t>
            </a:r>
            <a:r>
              <a:rPr lang="en-US" altLang="zh-CN" sz="2000" b="1">
                <a:solidFill>
                  <a:srgbClr val="0D0D36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2000" b="1">
                <a:solidFill>
                  <a:srgbClr val="0D0D36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:</a:t>
            </a:r>
            <a:r>
              <a:rPr lang="en-US" altLang="zh-CN" sz="2000" b="1">
                <a:solidFill>
                  <a:srgbClr val="0D0D36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			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循环体，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怎么循环变化？</a:t>
            </a:r>
            <a:endParaRPr lang="zh-CN" altLang="zh-CN" sz="2000" b="1">
              <a:solidFill>
                <a:srgbClr val="0D0D36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period</a:t>
            </a:r>
            <a:r>
              <a:rPr lang="zh-CN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= 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period</a:t>
            </a:r>
            <a:r>
              <a:rPr lang="zh-CN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+ 1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				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每循环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次，周期数加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</a:t>
            </a:r>
            <a:endParaRPr lang="zh-CN" altLang="zh-CN" sz="2000" b="1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print("到第{}周期时，病毒数变为{},病人已处于症状期。".format(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period</a:t>
            </a: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,sum))</a:t>
            </a:r>
          </a:p>
        </p:txBody>
      </p:sp>
      <p:sp>
        <p:nvSpPr>
          <p:cNvPr id="311299" name="文本框 1">
            <a:extLst>
              <a:ext uri="{FF2B5EF4-FFF2-40B4-BE49-F238E27FC236}">
                <a16:creationId xmlns:a16="http://schemas.microsoft.com/office/drawing/2014/main" id="{4E6454F6-A39A-47AE-AC03-BACA5E5A37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20891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一探感染机制</a:t>
            </a: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22" name="文本框 2">
            <a:extLst>
              <a:ext uri="{FF2B5EF4-FFF2-40B4-BE49-F238E27FC236}">
                <a16:creationId xmlns:a16="http://schemas.microsoft.com/office/drawing/2014/main" id="{83A16744-59FE-4774-9E33-7D6AF6AE1B2F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11188" y="1498600"/>
            <a:ext cx="11236325" cy="419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【探究实践二】（进阶任务）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某人初始感染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个病毒，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复制参数由键盘输入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，病毒数在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10-1000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范围内为潜伏期，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超过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1000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则为症状期，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小于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可诊断为痊愈</a:t>
            </a:r>
            <a:r>
              <a:rPr lang="zh-CN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。经过多少个周期后，感染者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的转态会有变化，如转为潜伏期，或转为痊愈，或始终处于潜伏期？</a:t>
            </a:r>
            <a:endParaRPr lang="en-US" altLang="zh-CN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spread = float(input(“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输入病毒复制参数：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”))		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键盘输入复制参数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 = 100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period = 0					</a:t>
            </a:r>
            <a:r>
              <a:rPr lang="en-US" altLang="zh-CN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定义周期变量，初始为</a:t>
            </a:r>
            <a:r>
              <a:rPr lang="en-US" altLang="zh-CN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0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while  </a:t>
            </a:r>
            <a:r>
              <a:rPr lang="en-US" altLang="zh-CN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</a:t>
            </a:r>
            <a:r>
              <a:rPr lang="en-US" altLang="zh-CN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:      				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#while</a:t>
            </a:r>
            <a:r>
              <a:rPr lang="zh-CN" altLang="en-US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循环，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</a:t>
            </a:r>
            <a:r>
              <a:rPr lang="zh-CN" altLang="en-US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满足什么条件）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 = </a:t>
            </a:r>
            <a:r>
              <a:rPr lang="en-US" altLang="zh-CN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   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       			              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循环体，</a:t>
            </a:r>
            <a:r>
              <a:rPr lang="en-US" altLang="zh-CN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</a:t>
            </a:r>
            <a:r>
              <a:rPr lang="zh-CN" altLang="en-US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怎么循环变化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period = period + 1				</a:t>
            </a:r>
            <a:r>
              <a:rPr lang="en-US" altLang="zh-CN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每循环</a:t>
            </a:r>
            <a:r>
              <a:rPr lang="en-US" altLang="zh-CN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</a:t>
            </a:r>
            <a:r>
              <a:rPr lang="zh-CN" altLang="en-US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次，周期数加</a:t>
            </a:r>
            <a:r>
              <a:rPr lang="en-US" altLang="zh-CN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if period &gt; 1000:				</a:t>
            </a:r>
            <a:r>
              <a:rPr lang="en-US" altLang="zh-CN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周期达</a:t>
            </a:r>
            <a:r>
              <a:rPr lang="en-US" altLang="zh-CN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1000</a:t>
            </a:r>
            <a:r>
              <a:rPr lang="zh-CN" altLang="en-US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时，中止循环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print("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到第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{}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周期时，病毒数为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{},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病人仍处于潜伏期。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".format(period,sum))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Break	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			</a:t>
            </a:r>
            <a:r>
              <a:rPr lang="en-US" altLang="zh-CN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#break</a:t>
            </a:r>
            <a:r>
              <a:rPr lang="zh-CN" altLang="en-US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中止循环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if sum &lt;10:					</a:t>
            </a:r>
            <a:r>
              <a:rPr lang="en-US" altLang="zh-CN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判断患者感染状态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print("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到第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{}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周期时，病毒数变为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{},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病人已痊愈。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".format(period,sum))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elif sum &gt; 1000: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print("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到第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{}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周期时，病毒数变为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{},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病人已处于症状期。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".format(period,sum))</a:t>
            </a:r>
            <a:endParaRPr lang="zh-CN" altLang="zh-CN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</p:txBody>
      </p:sp>
      <p:sp>
        <p:nvSpPr>
          <p:cNvPr id="312323" name="文本框 1">
            <a:extLst>
              <a:ext uri="{FF2B5EF4-FFF2-40B4-BE49-F238E27FC236}">
                <a16:creationId xmlns:a16="http://schemas.microsoft.com/office/drawing/2014/main" id="{C830EB6A-2A4C-48FD-BAC6-8FD8CA3CB2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20891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一探感染机制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75D0E29-1995-4A99-9719-12AF66B3A7B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982788" y="6253163"/>
            <a:ext cx="7018337" cy="52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rgbClr val="FFFF00"/>
                </a:solidFill>
                <a:ea typeface="华文中宋" panose="02010600040101010101" pitchFamily="2" charset="-122"/>
                <a:sym typeface="Arial" panose="020B0604020202020204" pitchFamily="34" charset="0"/>
              </a:rPr>
              <a:t>【</a:t>
            </a:r>
            <a:r>
              <a:rPr lang="zh-CN" altLang="en-US" sz="2000" b="1">
                <a:solidFill>
                  <a:srgbClr val="FFFF00"/>
                </a:solidFill>
                <a:ea typeface="华文中宋" panose="02010600040101010101" pitchFamily="2" charset="-122"/>
                <a:sym typeface="Arial" panose="020B0604020202020204" pitchFamily="34" charset="0"/>
              </a:rPr>
              <a:t>思考</a:t>
            </a:r>
            <a:r>
              <a:rPr lang="en-US" altLang="zh-CN" sz="2000" b="1">
                <a:solidFill>
                  <a:srgbClr val="FFFF00"/>
                </a:solidFill>
                <a:ea typeface="华文中宋" panose="02010600040101010101" pitchFamily="2" charset="-122"/>
                <a:sym typeface="Arial" panose="020B0604020202020204" pitchFamily="34" charset="0"/>
              </a:rPr>
              <a:t>】</a:t>
            </a:r>
            <a:r>
              <a:rPr lang="zh-CN" altLang="en-US" sz="2000" b="1">
                <a:solidFill>
                  <a:srgbClr val="FFFF00"/>
                </a:solidFill>
                <a:ea typeface="华文中宋" panose="02010600040101010101" pitchFamily="2" charset="-122"/>
                <a:sym typeface="Arial" panose="020B0604020202020204" pitchFamily="34" charset="0"/>
              </a:rPr>
              <a:t>感染者如能自行痊愈，需要满足什么条件？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27" name="文本框 2">
            <a:extLst>
              <a:ext uri="{FF2B5EF4-FFF2-40B4-BE49-F238E27FC236}">
                <a16:creationId xmlns:a16="http://schemas.microsoft.com/office/drawing/2014/main" id="{A3AB9F93-BA29-4B3E-AA5B-F5D74177A049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44550" y="1709738"/>
            <a:ext cx="7475538" cy="164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一、适用条件：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条件循环：一般用于</a:t>
            </a:r>
            <a:r>
              <a:rPr lang="zh-CN" altLang="en-US" sz="1800" b="1" u="sng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</a:t>
            </a:r>
            <a:r>
              <a:rPr lang="zh-CN" altLang="en-US" sz="2000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循环条件</a:t>
            </a:r>
            <a:r>
              <a:rPr lang="zh-CN" altLang="en-US" sz="1800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</a:t>
            </a:r>
            <a:r>
              <a:rPr lang="zh-CN" altLang="en-US" sz="2000" b="1">
                <a:solidFill>
                  <a:schemeClr val="bg2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确定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时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。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计数循环：一般用于</a:t>
            </a:r>
            <a:r>
              <a:rPr lang="zh-CN" altLang="en-US" sz="2000" b="1" u="sng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</a:t>
            </a:r>
            <a:r>
              <a:rPr lang="zh-CN" altLang="en-US" sz="2000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循环次数  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确定时。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AC0ACB0-CAA2-4EC8-B94D-CA0A5D763204}"/>
              </a:ext>
            </a:extLst>
          </p:cNvPr>
          <p:cNvSpPr txBox="1"/>
          <p:nvPr/>
        </p:nvSpPr>
        <p:spPr>
          <a:xfrm>
            <a:off x="9256394" y="3263900"/>
            <a:ext cx="1162671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313348" name="标题 3">
            <a:extLst>
              <a:ext uri="{FF2B5EF4-FFF2-40B4-BE49-F238E27FC236}">
                <a16:creationId xmlns:a16="http://schemas.microsoft.com/office/drawing/2014/main" id="{D000AC0F-F8B2-4FFD-B841-5C5D424EC686}"/>
              </a:ext>
            </a:extLst>
          </p:cNvPr>
          <p:cNvSpPr>
            <a:spLocks noGrp="1" noChangeArrowheads="1"/>
          </p:cNvSpPr>
          <p:nvPr>
            <p:custDataLst>
              <p:tags r:id="rId3"/>
            </p:custDataLst>
          </p:nvPr>
        </p:nvSpPr>
        <p:spPr bwMode="auto">
          <a:xfrm>
            <a:off x="3278188" y="901700"/>
            <a:ext cx="4102100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3200" b="1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条件循环</a:t>
            </a:r>
          </a:p>
        </p:txBody>
      </p:sp>
      <p:sp>
        <p:nvSpPr>
          <p:cNvPr id="313349" name="文本框 1">
            <a:extLst>
              <a:ext uri="{FF2B5EF4-FFF2-40B4-BE49-F238E27FC236}">
                <a16:creationId xmlns:a16="http://schemas.microsoft.com/office/drawing/2014/main" id="{508FCD84-7911-460C-8A6B-7F1182465E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14541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循环小结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B0E23A6-ADF1-47B2-A011-54F1AB30B527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79463" y="2889250"/>
            <a:ext cx="7475537" cy="2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二、使用方法：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While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循环基本格式：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for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循环基本格式 ：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	while 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关系表达式： 	    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for 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循环变量 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in 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列表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：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      语句或语句组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	  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语句或语句组</a:t>
            </a:r>
          </a:p>
        </p:txBody>
      </p:sp>
      <p:sp>
        <p:nvSpPr>
          <p:cNvPr id="5" name="文本框 2">
            <a:extLst>
              <a:ext uri="{FF2B5EF4-FFF2-40B4-BE49-F238E27FC236}">
                <a16:creationId xmlns:a16="http://schemas.microsoft.com/office/drawing/2014/main" id="{E1DC074C-8D08-46B8-8C46-42D7BEE26D98}"/>
              </a:ext>
            </a:extLst>
          </p:cNvPr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776288" y="5132388"/>
            <a:ext cx="7475537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三、针对病毒感染机制，我们应该怎么做？</a:t>
            </a:r>
            <a:endParaRPr lang="zh-CN" altLang="zh-CN" sz="20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增强免疫力：加强锻炼，增加营养等。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7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027" grpId="0"/>
      <p:bldP spid="3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标题 3">
            <a:extLst>
              <a:ext uri="{FF2B5EF4-FFF2-40B4-BE49-F238E27FC236}">
                <a16:creationId xmlns:a16="http://schemas.microsoft.com/office/drawing/2014/main" id="{B5815EB7-62D1-47AC-87FA-263A68ED9C18}"/>
              </a:ext>
            </a:extLst>
          </p:cNvPr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>
          <a:xfrm>
            <a:off x="885825" y="2959100"/>
            <a:ext cx="5192713" cy="971550"/>
          </a:xfrm>
        </p:spPr>
        <p:txBody>
          <a:bodyPr/>
          <a:lstStyle/>
          <a:p>
            <a:pPr fontAlgn="base">
              <a:spcAft>
                <a:spcPct val="0"/>
              </a:spcAft>
              <a:buFontTx/>
              <a:buNone/>
              <a:defRPr/>
            </a:pPr>
            <a:r>
              <a:rPr lang="zh-CN" altLang="en-US">
                <a:ea typeface="华文新魏" panose="02010800040101010101" pitchFamily="2" charset="-122"/>
                <a:sym typeface="Arial" panose="020B0604020202020204" pitchFamily="34" charset="0"/>
              </a:rPr>
              <a:t>二探传播机制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54B697-5EB4-427D-9076-B3E33A55922E}"/>
              </a:ext>
            </a:extLst>
          </p:cNvPr>
          <p:cNvSpPr txBox="1"/>
          <p:nvPr/>
        </p:nvSpPr>
        <p:spPr>
          <a:xfrm>
            <a:off x="7945118" y="2959735"/>
            <a:ext cx="1607820" cy="614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34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1316247-748F-4113-B4DA-D2A009BC612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38200" y="1392238"/>
            <a:ext cx="7207250" cy="2560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【案例三】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假设某地出现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例感染病例，在未采取防控措施</a:t>
            </a: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时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，传播指数为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，</a:t>
            </a: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（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不考虑潜伏期和治愈情况，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人每天可传染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人</a:t>
            </a: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）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探究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：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3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天后，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5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天后，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9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天后有多少人感染？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探究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：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假设病例数达到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2000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，当地医疗系统会接近崩溃，请问几天后会出现这样的状况？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7A7F503-777F-4799-B180-19AB9EEC8E4F}"/>
              </a:ext>
            </a:extLst>
          </p:cNvPr>
          <p:cNvSpPr txBox="1"/>
          <p:nvPr/>
        </p:nvSpPr>
        <p:spPr>
          <a:xfrm>
            <a:off x="9256394" y="3263900"/>
            <a:ext cx="1162671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317444" name="文本框 1">
            <a:extLst>
              <a:ext uri="{FF2B5EF4-FFF2-40B4-BE49-F238E27FC236}">
                <a16:creationId xmlns:a16="http://schemas.microsoft.com/office/drawing/2014/main" id="{B70EBDAF-74F7-4BCE-9366-3BBA643188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20891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二探传播机制</a:t>
            </a:r>
          </a:p>
        </p:txBody>
      </p:sp>
      <p:sp>
        <p:nvSpPr>
          <p:cNvPr id="4" name="文本框 2">
            <a:extLst>
              <a:ext uri="{FF2B5EF4-FFF2-40B4-BE49-F238E27FC236}">
                <a16:creationId xmlns:a16="http://schemas.microsoft.com/office/drawing/2014/main" id="{A13DDE51-B88C-4020-991C-32A89A23442A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171575" y="4865688"/>
            <a:ext cx="7207250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【思考】你准备分别选用 </a:t>
            </a:r>
            <a:r>
              <a:rPr lang="zh-CN" altLang="en-US" sz="2000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       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循环来设计程序？</a:t>
            </a:r>
            <a:endParaRPr lang="zh-CN" altLang="en-US" sz="20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90" name="文本框 2">
            <a:extLst>
              <a:ext uri="{FF2B5EF4-FFF2-40B4-BE49-F238E27FC236}">
                <a16:creationId xmlns:a16="http://schemas.microsoft.com/office/drawing/2014/main" id="{F5E9D6A5-B775-4A64-80C8-555EC2822008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49263" y="1401763"/>
            <a:ext cx="9124950" cy="423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【案例三】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假设某地出现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例感染病例，在未采取防控措施</a:t>
            </a:r>
            <a:r>
              <a:rPr lang="zh-CN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时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，传播指数为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，</a:t>
            </a:r>
            <a:r>
              <a:rPr lang="zh-CN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（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不考虑潜伏期和治愈情况，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人每天可传染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人</a:t>
            </a:r>
            <a:r>
              <a:rPr lang="zh-CN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）</a:t>
            </a:r>
            <a:endParaRPr lang="en-US" altLang="zh-CN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探究：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假设病例数达到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2000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，当地医疗系统会接近崩溃，请问几天后会出现这样的状况？</a:t>
            </a:r>
            <a:endParaRPr lang="en-US" altLang="zh-CN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spread = float(input("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请输入病毒传播指数：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"))     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键盘输入复制参数</a:t>
            </a:r>
            <a:endParaRPr lang="en-US" altLang="zh-CN" b="1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day = 0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 = 1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while  </a:t>
            </a:r>
            <a:r>
              <a:rPr lang="en-US" altLang="zh-CN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              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: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          		 #while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循环，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满足什么条件？</a:t>
            </a:r>
            <a:endParaRPr lang="en-US" altLang="zh-CN" b="1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en-US" altLang="zh-CN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               </a:t>
            </a:r>
            <a:r>
              <a:rPr lang="en-US" altLang="zh-CN" b="1">
                <a:solidFill>
                  <a:srgbClr val="0D0D36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b="1">
                <a:solidFill>
                  <a:srgbClr val="0D0D36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:</a:t>
            </a:r>
            <a:r>
              <a:rPr lang="en-US" altLang="zh-CN" b="1">
                <a:solidFill>
                  <a:srgbClr val="0D0D36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       		 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循环体，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</a:t>
            </a:r>
            <a:r>
              <a:rPr lang="zh-CN" altLang="en-US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怎么循环变化？</a:t>
            </a: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day  += 1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if day &gt; 365:                   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	  print("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在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{}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天后，某地的感染人数为：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{}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人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,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仍未到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2000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。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".format(day,sum))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       break                           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if sum &gt; 2000:</a:t>
            </a:r>
          </a:p>
          <a:p>
            <a:pPr eaLnBrk="1" hangingPunct="1">
              <a:lnSpc>
                <a:spcPct val="120000"/>
              </a:lnSpc>
              <a:spcAft>
                <a:spcPct val="0"/>
              </a:spcAft>
              <a:buFontTx/>
              <a:buNone/>
            </a:pP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print("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在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{}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天后，某地的感染人数为：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{}</a:t>
            </a:r>
            <a:r>
              <a:rPr lang="zh-CN" altLang="en-US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人，医疗系统已接近崩溃</a:t>
            </a:r>
            <a:r>
              <a:rPr lang="en-US" altLang="zh-CN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".format(day,sum))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FDD71D4-CAAE-4464-AE53-E7844AFC7B3D}"/>
              </a:ext>
            </a:extLst>
          </p:cNvPr>
          <p:cNvSpPr txBox="1"/>
          <p:nvPr/>
        </p:nvSpPr>
        <p:spPr>
          <a:xfrm>
            <a:off x="9256394" y="3263900"/>
            <a:ext cx="1162671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319492" name="文本框 1">
            <a:extLst>
              <a:ext uri="{FF2B5EF4-FFF2-40B4-BE49-F238E27FC236}">
                <a16:creationId xmlns:a16="http://schemas.microsoft.com/office/drawing/2014/main" id="{DABFE670-C03B-45C5-B7A2-1AEF300E75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20891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二探传播机制</a:t>
            </a: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38" name="文本框 2">
            <a:extLst>
              <a:ext uri="{FF2B5EF4-FFF2-40B4-BE49-F238E27FC236}">
                <a16:creationId xmlns:a16="http://schemas.microsoft.com/office/drawing/2014/main" id="{D4D7FA9D-3F81-4B82-94F3-2875F63627CD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914400" y="1227138"/>
            <a:ext cx="6845300" cy="1189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2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</a:t>
            </a:r>
            <a:r>
              <a:rPr lang="zh-CN" altLang="en-US" sz="22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思考</a:t>
            </a:r>
            <a:r>
              <a:rPr lang="en-US" altLang="zh-CN" sz="22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】</a:t>
            </a:r>
            <a:r>
              <a:rPr lang="zh-CN" altLang="zh-CN" sz="22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针对病毒传播机制，我们应该采取怎样的防控措施？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3DFA1EE-31D0-44C1-9630-961798F47A05}"/>
              </a:ext>
            </a:extLst>
          </p:cNvPr>
          <p:cNvSpPr txBox="1"/>
          <p:nvPr/>
        </p:nvSpPr>
        <p:spPr>
          <a:xfrm>
            <a:off x="9256394" y="3263900"/>
            <a:ext cx="1162671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321540" name="文本框 1">
            <a:extLst>
              <a:ext uri="{FF2B5EF4-FFF2-40B4-BE49-F238E27FC236}">
                <a16:creationId xmlns:a16="http://schemas.microsoft.com/office/drawing/2014/main" id="{97CBDD8F-6789-4290-A9A0-0351F700E6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20891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二探传播机制</a:t>
            </a:r>
          </a:p>
        </p:txBody>
      </p:sp>
      <p:pic>
        <p:nvPicPr>
          <p:cNvPr id="321541" name="图片 2">
            <a:extLst>
              <a:ext uri="{FF2B5EF4-FFF2-40B4-BE49-F238E27FC236}">
                <a16:creationId xmlns:a16="http://schemas.microsoft.com/office/drawing/2014/main" id="{E9D51A18-F98F-4055-AC80-C3E32B420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213" y="2551113"/>
            <a:ext cx="5227637" cy="3484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C6E864A-7D8E-48E0-81A4-376DC73A84BC}"/>
              </a:ext>
            </a:extLst>
          </p:cNvPr>
          <p:cNvSpPr txBox="1"/>
          <p:nvPr/>
        </p:nvSpPr>
        <p:spPr>
          <a:xfrm>
            <a:off x="9256394" y="3263900"/>
            <a:ext cx="1162673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C63AB48-6315-48D7-B8D1-38A818C8BA94}"/>
              </a:ext>
            </a:extLst>
          </p:cNvPr>
          <p:cNvSpPr>
            <a:spLocks noGrp="1"/>
          </p:cNvSpPr>
          <p:nvPr>
            <p:custDataLst>
              <p:tags r:id="rId2"/>
            </p:custDataLst>
          </p:nvPr>
        </p:nvSpPr>
        <p:spPr bwMode="auto">
          <a:xfrm>
            <a:off x="2241550" y="1266825"/>
            <a:ext cx="5732463" cy="97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3600" b="1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疫情防控，</a:t>
            </a:r>
            <a:r>
              <a:rPr lang="en-US" altLang="zh-CN" sz="36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我们</a:t>
            </a:r>
            <a:r>
              <a:rPr lang="zh-CN" altLang="en-US" sz="3600" b="1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在行动</a:t>
            </a:r>
          </a:p>
        </p:txBody>
      </p:sp>
      <p:pic>
        <p:nvPicPr>
          <p:cNvPr id="5" name="图片 4" descr="QQ图片20201206164741">
            <a:extLst>
              <a:ext uri="{FF2B5EF4-FFF2-40B4-BE49-F238E27FC236}">
                <a16:creationId xmlns:a16="http://schemas.microsoft.com/office/drawing/2014/main" id="{16BDA2B5-F96C-4D06-835D-FC4670D8D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2" r="10420"/>
          <a:stretch>
            <a:fillRect/>
          </a:stretch>
        </p:blipFill>
        <p:spPr bwMode="auto">
          <a:xfrm>
            <a:off x="381000" y="2805113"/>
            <a:ext cx="4244975" cy="302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 descr="QQ图片20201206164802">
            <a:extLst>
              <a:ext uri="{FF2B5EF4-FFF2-40B4-BE49-F238E27FC236}">
                <a16:creationId xmlns:a16="http://schemas.microsoft.com/office/drawing/2014/main" id="{874F2A31-8864-4776-B34A-9C5ADAE58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200" y="2805113"/>
            <a:ext cx="3171825" cy="302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 descr="QQ图片20201206164809">
            <a:extLst>
              <a:ext uri="{FF2B5EF4-FFF2-40B4-BE49-F238E27FC236}">
                <a16:creationId xmlns:a16="http://schemas.microsoft.com/office/drawing/2014/main" id="{3AD68549-F742-47F3-847C-C773AA64D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15"/>
          <a:stretch>
            <a:fillRect/>
          </a:stretch>
        </p:blipFill>
        <p:spPr bwMode="auto">
          <a:xfrm>
            <a:off x="8096250" y="2805113"/>
            <a:ext cx="3767138" cy="302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3591" name="文本框 1">
            <a:extLst>
              <a:ext uri="{FF2B5EF4-FFF2-40B4-BE49-F238E27FC236}">
                <a16:creationId xmlns:a16="http://schemas.microsoft.com/office/drawing/2014/main" id="{2FA8AA10-57A8-4671-B8CD-8F737055AA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20891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二探传播机制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标题 3">
            <a:extLst>
              <a:ext uri="{FF2B5EF4-FFF2-40B4-BE49-F238E27FC236}">
                <a16:creationId xmlns:a16="http://schemas.microsoft.com/office/drawing/2014/main" id="{F07DE744-E172-446E-ABE9-199760DF17F4}"/>
              </a:ext>
            </a:extLst>
          </p:cNvPr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>
          <a:xfrm>
            <a:off x="885825" y="2959100"/>
            <a:ext cx="5192713" cy="971550"/>
          </a:xfrm>
        </p:spPr>
        <p:txBody>
          <a:bodyPr/>
          <a:lstStyle/>
          <a:p>
            <a:pPr fontAlgn="base">
              <a:spcAft>
                <a:spcPct val="0"/>
              </a:spcAft>
              <a:buFontTx/>
              <a:buNone/>
              <a:defRPr/>
            </a:pPr>
            <a:r>
              <a:rPr lang="zh-CN" altLang="en-US">
                <a:ea typeface="华文新魏" panose="02010800040101010101" pitchFamily="2" charset="-122"/>
                <a:sym typeface="Arial" panose="020B0604020202020204" pitchFamily="34" charset="0"/>
              </a:rPr>
              <a:t>三探现实情境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D3B628F-1613-429A-8B50-E7ECAAFC8AFD}"/>
              </a:ext>
            </a:extLst>
          </p:cNvPr>
          <p:cNvSpPr txBox="1"/>
          <p:nvPr/>
        </p:nvSpPr>
        <p:spPr>
          <a:xfrm>
            <a:off x="7945118" y="2959735"/>
            <a:ext cx="1607806" cy="61402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34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82" name="文本框 2">
            <a:extLst>
              <a:ext uri="{FF2B5EF4-FFF2-40B4-BE49-F238E27FC236}">
                <a16:creationId xmlns:a16="http://schemas.microsoft.com/office/drawing/2014/main" id="{67039F98-A6E8-4BD0-8112-70225F1A2BD3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19125" y="1905000"/>
            <a:ext cx="7096125" cy="404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2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</a:t>
            </a:r>
            <a:r>
              <a:rPr lang="zh-CN" altLang="en-US" sz="22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【案例四】</a:t>
            </a:r>
            <a:r>
              <a:rPr lang="zh-CN" altLang="zh-CN" sz="22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假设某地出现第一例新冠肺炎输入感染者，前3天为潜伏期，不发作也不会传染人，第4天开始发作，从发作到治愈需要7天时间，期间每天传染3个人，假设当地政府没有进行干预。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2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2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【探究】</a:t>
            </a:r>
            <a:r>
              <a:rPr lang="zh-CN" altLang="zh-CN" sz="22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疫情传播会以怎样的方式增长变化？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lang="zh-CN" altLang="zh-CN" sz="22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lang="zh-CN" altLang="zh-CN" sz="22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lang="zh-CN" altLang="zh-CN" sz="22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E55F0B6-84DC-4CB3-9194-450BE11CB0D5}"/>
              </a:ext>
            </a:extLst>
          </p:cNvPr>
          <p:cNvSpPr txBox="1"/>
          <p:nvPr/>
        </p:nvSpPr>
        <p:spPr>
          <a:xfrm>
            <a:off x="9256394" y="3263900"/>
            <a:ext cx="1162671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327684" name="文本框 1">
            <a:extLst>
              <a:ext uri="{FF2B5EF4-FFF2-40B4-BE49-F238E27FC236}">
                <a16:creationId xmlns:a16="http://schemas.microsoft.com/office/drawing/2014/main" id="{D0229869-4D91-4B14-B626-39C94839CF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1878013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2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三探现实情境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38" name="文本框 14">
            <a:extLst>
              <a:ext uri="{FF2B5EF4-FFF2-40B4-BE49-F238E27FC236}">
                <a16:creationId xmlns:a16="http://schemas.microsoft.com/office/drawing/2014/main" id="{3FD00752-AB94-4DC1-AEB9-1E6AE4D089E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49300" y="1730375"/>
            <a:ext cx="6653213" cy="333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2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2020</a:t>
            </a:r>
            <a:r>
              <a:rPr lang="zh-CN" altLang="en-US" sz="22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年初起，一场新冠疫情席卷全球，发展之迅速，影响之巨大，让人瞠目结舌。疫情发展为什么这儿快？他背后的传播机制到底是什么？我们应该如何进行应对，并进行常态化防控？</a:t>
            </a:r>
          </a:p>
          <a:p>
            <a:pPr eaLnBrk="1" hangingPunct="1">
              <a:lnSpc>
                <a:spcPct val="150000"/>
              </a:lnSpc>
              <a:spcBef>
                <a:spcPts val="1800"/>
              </a:spcBef>
              <a:spcAft>
                <a:spcPct val="0"/>
              </a:spcAft>
              <a:buFontTx/>
              <a:buNone/>
            </a:pPr>
            <a:r>
              <a:rPr lang="zh-CN" altLang="en-US" sz="22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今天，我们尝试运用正在学的</a:t>
            </a:r>
            <a:r>
              <a:rPr lang="en-US" altLang="zh-CN" sz="22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Python</a:t>
            </a:r>
            <a:r>
              <a:rPr lang="zh-CN" altLang="en-US" sz="22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知识，做一些探究。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3A68E2E-7D48-4BB8-AB82-60FB6D2AD428}"/>
              </a:ext>
            </a:extLst>
          </p:cNvPr>
          <p:cNvSpPr txBox="1"/>
          <p:nvPr/>
        </p:nvSpPr>
        <p:spPr>
          <a:xfrm>
            <a:off x="9210675" y="3202296"/>
            <a:ext cx="111061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4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295940" name="文本框 1">
            <a:extLst>
              <a:ext uri="{FF2B5EF4-FFF2-40B4-BE49-F238E27FC236}">
                <a16:creationId xmlns:a16="http://schemas.microsoft.com/office/drawing/2014/main" id="{E6852CBF-8521-4E8F-A39F-B0E6E6E72D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532130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问疫哪得清朗时，为有洞悉现象寻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30" name="文本框 2">
            <a:extLst>
              <a:ext uri="{FF2B5EF4-FFF2-40B4-BE49-F238E27FC236}">
                <a16:creationId xmlns:a16="http://schemas.microsoft.com/office/drawing/2014/main" id="{B2B69042-E70D-4561-B491-3C8DDF820E84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87375" y="1955800"/>
            <a:ext cx="7507288" cy="404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</a:t>
            </a: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案例四</a:t>
            </a:r>
            <a:r>
              <a:rPr lang="en-US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】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假设某地出现第一例新冠肺炎输入感染者，前</a:t>
            </a:r>
            <a:r>
              <a:rPr lang="en-US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3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天为潜伏期，不发作也不会传染人，第</a:t>
            </a:r>
            <a:r>
              <a:rPr lang="en-US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4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天开始发作，从发作到治愈需要</a:t>
            </a:r>
            <a:r>
              <a:rPr lang="en-US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7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天时间，期间每天传染</a:t>
            </a:r>
            <a:r>
              <a:rPr lang="en-US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3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个人，假设当地政府没有进行干预。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【探究】：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现潜伏人数</a:t>
            </a: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=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前一天潜伏人数+当天发病人数*3（新传染人数）- 当天转发病人数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新传染人数</a:t>
            </a: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=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当天发病人数*3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转发病人数</a:t>
            </a: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=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三天前新传染人数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转康复人数</a:t>
            </a: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=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七天前新传染人数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现康复人数</a:t>
            </a: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=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前一天康复人数+当天转康复人数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现发病总人数</a:t>
            </a: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=</a:t>
            </a:r>
            <a:r>
              <a:rPr lang="zh-CN" altLang="en-US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zh-CN" sz="18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现潜伏期人数+现发病人数+现康复人数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lang="zh-CN" altLang="zh-CN" sz="20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819850F-C996-4AFF-A0C0-1FAEF5084223}"/>
              </a:ext>
            </a:extLst>
          </p:cNvPr>
          <p:cNvSpPr txBox="1"/>
          <p:nvPr/>
        </p:nvSpPr>
        <p:spPr>
          <a:xfrm>
            <a:off x="9256394" y="3263900"/>
            <a:ext cx="1162672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329732" name="文本框 1">
            <a:extLst>
              <a:ext uri="{FF2B5EF4-FFF2-40B4-BE49-F238E27FC236}">
                <a16:creationId xmlns:a16="http://schemas.microsoft.com/office/drawing/2014/main" id="{064B7E93-AB2A-42B8-B5B1-4838C2F28E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1860550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2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三探现实情境</a:t>
            </a:r>
          </a:p>
        </p:txBody>
      </p:sp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ADEA4E7-942F-47E3-BFF7-D9662246724B}"/>
              </a:ext>
            </a:extLst>
          </p:cNvPr>
          <p:cNvSpPr txBox="1"/>
          <p:nvPr/>
        </p:nvSpPr>
        <p:spPr>
          <a:xfrm>
            <a:off x="9256394" y="3263900"/>
            <a:ext cx="1162672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331779" name="文本框 1">
            <a:extLst>
              <a:ext uri="{FF2B5EF4-FFF2-40B4-BE49-F238E27FC236}">
                <a16:creationId xmlns:a16="http://schemas.microsoft.com/office/drawing/2014/main" id="{C52DAF4E-A1D2-41F4-BC47-1831B33BB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1860550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2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三探现实情境</a:t>
            </a:r>
          </a:p>
        </p:txBody>
      </p:sp>
      <p:graphicFrame>
        <p:nvGraphicFramePr>
          <p:cNvPr id="331967" name="Group 191">
            <a:extLst>
              <a:ext uri="{FF2B5EF4-FFF2-40B4-BE49-F238E27FC236}">
                <a16:creationId xmlns:a16="http://schemas.microsoft.com/office/drawing/2014/main" id="{33319D31-6461-4828-A670-D290960CA3D4}"/>
              </a:ext>
            </a:extLst>
          </p:cNvPr>
          <p:cNvGraphicFramePr>
            <a:graphicFrameLocks noGrp="1"/>
          </p:cNvGraphicFramePr>
          <p:nvPr/>
        </p:nvGraphicFramePr>
        <p:xfrm>
          <a:off x="779463" y="2217738"/>
          <a:ext cx="10839450" cy="3806825"/>
        </p:xfrm>
        <a:graphic>
          <a:graphicData uri="http://schemas.openxmlformats.org/drawingml/2006/table">
            <a:tbl>
              <a:tblPr/>
              <a:tblGrid>
                <a:gridCol w="1409700">
                  <a:extLst>
                    <a:ext uri="{9D8B030D-6E8A-4147-A177-3AD203B41FA5}">
                      <a16:colId xmlns:a16="http://schemas.microsoft.com/office/drawing/2014/main" val="2677455109"/>
                    </a:ext>
                  </a:extLst>
                </a:gridCol>
                <a:gridCol w="446087">
                  <a:extLst>
                    <a:ext uri="{9D8B030D-6E8A-4147-A177-3AD203B41FA5}">
                      <a16:colId xmlns:a16="http://schemas.microsoft.com/office/drawing/2014/main" val="814441943"/>
                    </a:ext>
                  </a:extLst>
                </a:gridCol>
                <a:gridCol w="446088">
                  <a:extLst>
                    <a:ext uri="{9D8B030D-6E8A-4147-A177-3AD203B41FA5}">
                      <a16:colId xmlns:a16="http://schemas.microsoft.com/office/drawing/2014/main" val="1521530547"/>
                    </a:ext>
                  </a:extLst>
                </a:gridCol>
                <a:gridCol w="446087">
                  <a:extLst>
                    <a:ext uri="{9D8B030D-6E8A-4147-A177-3AD203B41FA5}">
                      <a16:colId xmlns:a16="http://schemas.microsoft.com/office/drawing/2014/main" val="2217571156"/>
                    </a:ext>
                  </a:extLst>
                </a:gridCol>
                <a:gridCol w="446088">
                  <a:extLst>
                    <a:ext uri="{9D8B030D-6E8A-4147-A177-3AD203B41FA5}">
                      <a16:colId xmlns:a16="http://schemas.microsoft.com/office/drawing/2014/main" val="3916109335"/>
                    </a:ext>
                  </a:extLst>
                </a:gridCol>
                <a:gridCol w="446087">
                  <a:extLst>
                    <a:ext uri="{9D8B030D-6E8A-4147-A177-3AD203B41FA5}">
                      <a16:colId xmlns:a16="http://schemas.microsoft.com/office/drawing/2014/main" val="2618849548"/>
                    </a:ext>
                  </a:extLst>
                </a:gridCol>
                <a:gridCol w="446088">
                  <a:extLst>
                    <a:ext uri="{9D8B030D-6E8A-4147-A177-3AD203B41FA5}">
                      <a16:colId xmlns:a16="http://schemas.microsoft.com/office/drawing/2014/main" val="593430124"/>
                    </a:ext>
                  </a:extLst>
                </a:gridCol>
                <a:gridCol w="446087">
                  <a:extLst>
                    <a:ext uri="{9D8B030D-6E8A-4147-A177-3AD203B41FA5}">
                      <a16:colId xmlns:a16="http://schemas.microsoft.com/office/drawing/2014/main" val="3438398761"/>
                    </a:ext>
                  </a:extLst>
                </a:gridCol>
                <a:gridCol w="446088">
                  <a:extLst>
                    <a:ext uri="{9D8B030D-6E8A-4147-A177-3AD203B41FA5}">
                      <a16:colId xmlns:a16="http://schemas.microsoft.com/office/drawing/2014/main" val="2226491395"/>
                    </a:ext>
                  </a:extLst>
                </a:gridCol>
                <a:gridCol w="446087">
                  <a:extLst>
                    <a:ext uri="{9D8B030D-6E8A-4147-A177-3AD203B41FA5}">
                      <a16:colId xmlns:a16="http://schemas.microsoft.com/office/drawing/2014/main" val="90066242"/>
                    </a:ext>
                  </a:extLst>
                </a:gridCol>
                <a:gridCol w="504825">
                  <a:extLst>
                    <a:ext uri="{9D8B030D-6E8A-4147-A177-3AD203B41FA5}">
                      <a16:colId xmlns:a16="http://schemas.microsoft.com/office/drawing/2014/main" val="2089543"/>
                    </a:ext>
                  </a:extLst>
                </a:gridCol>
                <a:gridCol w="534988">
                  <a:extLst>
                    <a:ext uri="{9D8B030D-6E8A-4147-A177-3AD203B41FA5}">
                      <a16:colId xmlns:a16="http://schemas.microsoft.com/office/drawing/2014/main" val="1840688443"/>
                    </a:ext>
                  </a:extLst>
                </a:gridCol>
                <a:gridCol w="568325">
                  <a:extLst>
                    <a:ext uri="{9D8B030D-6E8A-4147-A177-3AD203B41FA5}">
                      <a16:colId xmlns:a16="http://schemas.microsoft.com/office/drawing/2014/main" val="2300267744"/>
                    </a:ext>
                  </a:extLst>
                </a:gridCol>
                <a:gridCol w="520700">
                  <a:extLst>
                    <a:ext uri="{9D8B030D-6E8A-4147-A177-3AD203B41FA5}">
                      <a16:colId xmlns:a16="http://schemas.microsoft.com/office/drawing/2014/main" val="3011970241"/>
                    </a:ext>
                  </a:extLst>
                </a:gridCol>
                <a:gridCol w="614362">
                  <a:extLst>
                    <a:ext uri="{9D8B030D-6E8A-4147-A177-3AD203B41FA5}">
                      <a16:colId xmlns:a16="http://schemas.microsoft.com/office/drawing/2014/main" val="919308897"/>
                    </a:ext>
                  </a:extLst>
                </a:gridCol>
                <a:gridCol w="630238">
                  <a:extLst>
                    <a:ext uri="{9D8B030D-6E8A-4147-A177-3AD203B41FA5}">
                      <a16:colId xmlns:a16="http://schemas.microsoft.com/office/drawing/2014/main" val="134396826"/>
                    </a:ext>
                  </a:extLst>
                </a:gridCol>
                <a:gridCol w="615950">
                  <a:extLst>
                    <a:ext uri="{9D8B030D-6E8A-4147-A177-3AD203B41FA5}">
                      <a16:colId xmlns:a16="http://schemas.microsoft.com/office/drawing/2014/main" val="2265854769"/>
                    </a:ext>
                  </a:extLst>
                </a:gridCol>
                <a:gridCol w="731837">
                  <a:extLst>
                    <a:ext uri="{9D8B030D-6E8A-4147-A177-3AD203B41FA5}">
                      <a16:colId xmlns:a16="http://schemas.microsoft.com/office/drawing/2014/main" val="2819811023"/>
                    </a:ext>
                  </a:extLst>
                </a:gridCol>
                <a:gridCol w="693738">
                  <a:extLst>
                    <a:ext uri="{9D8B030D-6E8A-4147-A177-3AD203B41FA5}">
                      <a16:colId xmlns:a16="http://schemas.microsoft.com/office/drawing/2014/main" val="821186042"/>
                    </a:ext>
                  </a:extLst>
                </a:gridCol>
              </a:tblGrid>
              <a:tr h="476250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天数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5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7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8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9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14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15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17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18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334622"/>
                  </a:ext>
                </a:extLst>
              </a:tr>
              <a:tr h="476250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潜伏人数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9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18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63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117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222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408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756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1413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2619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4860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9045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16794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5296"/>
                  </a:ext>
                </a:extLst>
              </a:tr>
              <a:tr h="474663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新传染人数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66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126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216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414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783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1422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2655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4968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9171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4504373"/>
                  </a:ext>
                </a:extLst>
              </a:tr>
              <a:tr h="476250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转发病人数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66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126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216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414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783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1422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0150198"/>
                  </a:ext>
                </a:extLst>
              </a:tr>
              <a:tr h="476250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发病人数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7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72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138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261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474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885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1656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3057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768271"/>
                  </a:ext>
                </a:extLst>
              </a:tr>
              <a:tr h="476250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转康复人数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528114"/>
                  </a:ext>
                </a:extLst>
              </a:tr>
              <a:tr h="474663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康复人数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7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268824"/>
                  </a:ext>
                </a:extLst>
              </a:tr>
              <a:tr h="476250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患者总数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7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22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73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139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265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481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895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1678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3100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5755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10723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19894</a:t>
                      </a:r>
                    </a:p>
                  </a:txBody>
                  <a:tcPr marL="9525" marR="9525" marT="9523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6461821"/>
                  </a:ext>
                </a:extLst>
              </a:tr>
            </a:tbl>
          </a:graphicData>
        </a:graphic>
      </p:graphicFrame>
      <p:sp>
        <p:nvSpPr>
          <p:cNvPr id="4" name="标题 3">
            <a:extLst>
              <a:ext uri="{FF2B5EF4-FFF2-40B4-BE49-F238E27FC236}">
                <a16:creationId xmlns:a16="http://schemas.microsoft.com/office/drawing/2014/main" id="{0BF65E9E-BC96-45BE-BAA5-D8E677B34C35}"/>
              </a:ext>
            </a:extLst>
          </p:cNvPr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3578225" y="1150938"/>
            <a:ext cx="4592638" cy="971550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0" anchor="ctr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>
              <a:defRPr/>
            </a:pPr>
            <a:r>
              <a:rPr sz="36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疫情发展数据统计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74EABF8-992F-490B-B4D7-61878C71492B}"/>
              </a:ext>
            </a:extLst>
          </p:cNvPr>
          <p:cNvSpPr txBox="1"/>
          <p:nvPr/>
        </p:nvSpPr>
        <p:spPr>
          <a:xfrm>
            <a:off x="9256394" y="3263900"/>
            <a:ext cx="1162672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333827" name="文本框 1">
            <a:extLst>
              <a:ext uri="{FF2B5EF4-FFF2-40B4-BE49-F238E27FC236}">
                <a16:creationId xmlns:a16="http://schemas.microsoft.com/office/drawing/2014/main" id="{1CEECA76-66A4-4E1C-8FC6-4F42445B24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1860550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2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三探现实情境</a:t>
            </a:r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E247142D-EE31-49E1-AC21-875C00ED5C41}"/>
              </a:ext>
            </a:extLst>
          </p:cNvPr>
          <p:cNvGraphicFramePr/>
          <p:nvPr/>
        </p:nvGraphicFramePr>
        <p:xfrm>
          <a:off x="955040" y="1301749"/>
          <a:ext cx="9634855" cy="5038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内容占位符 2">
            <a:extLst>
              <a:ext uri="{FF2B5EF4-FFF2-40B4-BE49-F238E27FC236}">
                <a16:creationId xmlns:a16="http://schemas.microsoft.com/office/drawing/2014/main" id="{4FF61803-78ED-4315-AD8C-60AC7F9A9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725" y="1298575"/>
            <a:ext cx="10852150" cy="1792288"/>
          </a:xfrm>
        </p:spPr>
        <p:txBody>
          <a:bodyPr>
            <a:noAutofit/>
          </a:bodyPr>
          <a:lstStyle/>
          <a:p>
            <a:pPr marL="0" indent="0" fontAlgn="base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（一）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条件</a:t>
            </a:r>
            <a:r>
              <a:rPr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循环和</a:t>
            </a:r>
            <a:r>
              <a:rPr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计数</a:t>
            </a:r>
            <a:r>
              <a:rPr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循环适用条件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：</a:t>
            </a:r>
          </a:p>
          <a:p>
            <a:pPr marL="0" indent="0" fontAlgn="base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sz="2000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      </a:t>
            </a:r>
            <a:r>
              <a:rPr lang="en-US" altLang="zh-CN" sz="2000" b="1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条件</a:t>
            </a:r>
            <a:r>
              <a:rPr sz="2000" b="1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循环</a:t>
            </a:r>
            <a:r>
              <a:rPr sz="2000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：一般用于</a:t>
            </a:r>
            <a:r>
              <a:rPr sz="2000" u="sng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                      </a:t>
            </a:r>
            <a:r>
              <a:rPr sz="2000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确定时，可用</a:t>
            </a:r>
            <a:r>
              <a:rPr sz="2000" u="sng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            </a:t>
            </a:r>
            <a:r>
              <a:rPr sz="2000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语句创建。</a:t>
            </a:r>
          </a:p>
          <a:p>
            <a:pPr marL="0" indent="0" fontAlgn="base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sz="2000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      </a:t>
            </a:r>
            <a:r>
              <a:rPr lang="en-US" altLang="zh-CN" sz="2000" b="1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计数</a:t>
            </a:r>
            <a:r>
              <a:rPr sz="2000" b="1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循环</a:t>
            </a:r>
            <a:r>
              <a:rPr sz="2000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：一般用于</a:t>
            </a:r>
            <a:r>
              <a:rPr sz="2000" u="sng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                      </a:t>
            </a:r>
            <a:r>
              <a:rPr sz="2000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确定时，可用</a:t>
            </a:r>
            <a:r>
              <a:rPr sz="2000" u="sng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            </a:t>
            </a:r>
            <a:r>
              <a:rPr sz="2000"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语句创建。</a:t>
            </a:r>
          </a:p>
        </p:txBody>
      </p:sp>
      <p:pic>
        <p:nvPicPr>
          <p:cNvPr id="335875" name="图片 1">
            <a:extLst>
              <a:ext uri="{FF2B5EF4-FFF2-40B4-BE49-F238E27FC236}">
                <a16:creationId xmlns:a16="http://schemas.microsoft.com/office/drawing/2014/main" id="{1A78502C-A78B-41F6-BD05-AE5549E76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9550" y="1504950"/>
            <a:ext cx="1822450" cy="411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B5EABCD-0F1B-49C3-9C4F-E5EE2C5C5E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76688" y="1771650"/>
            <a:ext cx="5049837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</a:rPr>
              <a:t>循环条件                             </a:t>
            </a:r>
            <a:r>
              <a:rPr lang="en-US" altLang="zh-CN" sz="2000" b="1">
                <a:solidFill>
                  <a:srgbClr val="FFFF00"/>
                </a:solidFill>
              </a:rPr>
              <a:t>while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</a:rPr>
              <a:t>循环次数                               </a:t>
            </a:r>
            <a:r>
              <a:rPr lang="en-US" altLang="zh-CN" sz="2000" b="1">
                <a:solidFill>
                  <a:srgbClr val="FFFF00"/>
                </a:solidFill>
              </a:rPr>
              <a:t>for</a:t>
            </a:r>
            <a:r>
              <a:rPr lang="zh-CN" altLang="en-US" sz="2000" b="1">
                <a:solidFill>
                  <a:srgbClr val="FFFF00"/>
                </a:solidFill>
              </a:rPr>
              <a:t> 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2AAC69-7E66-42A5-BF69-12B86CF5B3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41763" y="4929188"/>
            <a:ext cx="8250237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 noProof="1">
                <a:solidFill>
                  <a:srgbClr val="FFFF00"/>
                </a:solidFill>
              </a:rPr>
              <a:t>提高免疫力：加强锻炼，增加营养</a:t>
            </a:r>
            <a:endParaRPr lang="zh-CN" altLang="zh-CN" sz="2000" b="1" noProof="1">
              <a:solidFill>
                <a:srgbClr val="FFFF00"/>
              </a:solidFill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 noProof="1">
                <a:solidFill>
                  <a:srgbClr val="FFFF00"/>
                </a:solidFill>
              </a:rPr>
              <a:t>阻断病毒传播：勤洗手、戴口罩、少聚集  </a:t>
            </a:r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0BA4E230-46D6-4638-B6DE-3AA7379AD7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913" y="2889250"/>
            <a:ext cx="10852150" cy="1427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170" tIns="46990" rIns="90170" bIns="46990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（二）条件循环和计数循环使用方法：</a:t>
            </a:r>
          </a:p>
          <a:p>
            <a:pPr eaLnBrk="1" hangingPunct="1">
              <a:buFontTx/>
              <a:buNone/>
            </a:pPr>
            <a:r>
              <a:rPr lang="zh-CN" altLang="en-US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      </a:t>
            </a:r>
            <a:r>
              <a:rPr lang="en-US" altLang="zh-CN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while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循环：</a:t>
            </a:r>
            <a:r>
              <a:rPr lang="en-US" altLang="zh-CN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while 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关系表达式表：    </a:t>
            </a:r>
            <a:r>
              <a:rPr lang="en-US" altLang="zh-CN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for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循环：   </a:t>
            </a:r>
            <a:r>
              <a:rPr lang="en-US" altLang="zh-CN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for 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循环变量 </a:t>
            </a:r>
            <a:r>
              <a:rPr lang="en-US" altLang="zh-CN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in 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列表：</a:t>
            </a:r>
          </a:p>
          <a:p>
            <a:pPr eaLnBrk="1" hangingPunct="1">
              <a:buFontTx/>
              <a:buNone/>
            </a:pPr>
            <a:r>
              <a:rPr lang="zh-CN" altLang="en-US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	      	       语句或语句组			语句或语句组</a:t>
            </a:r>
            <a:r>
              <a:rPr lang="en-US" altLang="zh-CN" sz="17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		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53E91E6E-9CD5-4BE5-B701-5CD5F2D8A6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913" y="4502150"/>
            <a:ext cx="1085215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170" tIns="46990" rIns="90170" bIns="46990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（三）如何进行疫情常态化防控：</a:t>
            </a:r>
          </a:p>
          <a:p>
            <a:pPr eaLnBrk="1" hangingPunct="1">
              <a:buFontTx/>
              <a:buNone/>
            </a:pPr>
            <a:r>
              <a:rPr lang="zh-CN" altLang="en-US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      针对病毒感染机制：</a:t>
            </a:r>
            <a:r>
              <a:rPr lang="zh-CN" altLang="en-US" sz="2000" u="sng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                                                                       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；</a:t>
            </a:r>
          </a:p>
          <a:p>
            <a:pPr eaLnBrk="1" hangingPunct="1">
              <a:buFontTx/>
              <a:buNone/>
            </a:pPr>
            <a:r>
              <a:rPr lang="zh-CN" altLang="en-US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      针对病毒传播机制：</a:t>
            </a:r>
            <a:r>
              <a:rPr lang="zh-CN" altLang="en-US" sz="2000" u="sng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                                                                       </a:t>
            </a:r>
            <a:r>
              <a:rPr lang="zh-CN" altLang="en-US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。</a:t>
            </a:r>
            <a:r>
              <a:rPr lang="en-US" altLang="zh-CN" sz="20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	</a:t>
            </a:r>
            <a:r>
              <a:rPr lang="en-US" altLang="zh-CN" sz="17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	</a:t>
            </a:r>
            <a:endParaRPr lang="zh-CN" altLang="en-US" sz="170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微软雅黑" panose="020B0503020204020204" pitchFamily="34" charset="-122"/>
            </a:endParaRPr>
          </a:p>
          <a:p>
            <a:pPr eaLnBrk="1" hangingPunct="1">
              <a:buFontTx/>
              <a:buNone/>
            </a:pPr>
            <a:r>
              <a:rPr lang="en-US" altLang="zh-CN" sz="17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		</a:t>
            </a:r>
          </a:p>
        </p:txBody>
      </p:sp>
      <p:sp>
        <p:nvSpPr>
          <p:cNvPr id="335880" name="文本框 1">
            <a:extLst>
              <a:ext uri="{FF2B5EF4-FFF2-40B4-BE49-F238E27FC236}">
                <a16:creationId xmlns:a16="http://schemas.microsoft.com/office/drawing/2014/main" id="{D5B0A505-C8CF-4961-B3D9-4371407C8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18637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2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一探感染机制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3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66" grpId="0"/>
      <p:bldP spid="3" grpId="0"/>
      <p:bldP spid="4" grpId="0"/>
      <p:bldP spid="2" grpId="0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4CC1954-3706-4A64-86DB-9DCCF583A6F6}"/>
              </a:ext>
            </a:extLst>
          </p:cNvPr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>
          <a:xfrm>
            <a:off x="920750" y="2655888"/>
            <a:ext cx="6207125" cy="971550"/>
          </a:xfrm>
        </p:spPr>
        <p:txBody>
          <a:bodyPr>
            <a:normAutofit fontScale="90000"/>
          </a:bodyPr>
          <a:lstStyle/>
          <a:p>
            <a:pPr fontAlgn="base">
              <a:spcAft>
                <a:spcPct val="0"/>
              </a:spcAft>
              <a:buFontTx/>
              <a:buNone/>
              <a:defRPr/>
            </a:pPr>
            <a:r>
              <a:rPr lang="zh-CN" altLang="en-US" sz="6000">
                <a:ea typeface="华文新魏" panose="02010800040101010101" pitchFamily="2" charset="-122"/>
                <a:sym typeface="Arial" panose="020B0604020202020204" pitchFamily="34" charset="0"/>
              </a:rPr>
              <a:t>问疫哪得清朗时</a:t>
            </a:r>
            <a:br>
              <a:rPr lang="zh-CN" altLang="en-US" sz="6000">
                <a:ea typeface="华文新魏" panose="02010800040101010101" pitchFamily="2" charset="-122"/>
                <a:sym typeface="Arial" panose="020B0604020202020204" pitchFamily="34" charset="0"/>
              </a:rPr>
            </a:br>
            <a:r>
              <a:rPr lang="zh-CN" altLang="en-US" sz="6000">
                <a:ea typeface="华文新魏" panose="02010800040101010101" pitchFamily="2" charset="-122"/>
                <a:sym typeface="Arial" panose="020B0604020202020204" pitchFamily="34" charset="0"/>
              </a:rPr>
              <a:t>唯有洞悉现象寻</a:t>
            </a:r>
          </a:p>
        </p:txBody>
      </p:sp>
      <p:sp>
        <p:nvSpPr>
          <p:cNvPr id="41986" name="副标题 4">
            <a:extLst>
              <a:ext uri="{FF2B5EF4-FFF2-40B4-BE49-F238E27FC236}">
                <a16:creationId xmlns:a16="http://schemas.microsoft.com/office/drawing/2014/main" id="{D6A59C24-E5F1-42E6-B0BA-DED22A0BFEB8}"/>
              </a:ext>
            </a:extLst>
          </p:cNvPr>
          <p:cNvSpPr>
            <a:spLocks noGrp="1"/>
          </p:cNvSpPr>
          <p:nvPr>
            <p:ph type="subTitle" idx="13" hasCustomPrompt="1"/>
            <p:custDataLst>
              <p:tags r:id="rId3"/>
            </p:custDataLst>
          </p:nvPr>
        </p:nvSpPr>
        <p:spPr>
          <a:xfrm>
            <a:off x="920750" y="4979988"/>
            <a:ext cx="9534525" cy="371475"/>
          </a:xfrm>
        </p:spPr>
        <p:txBody>
          <a:bodyPr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3600">
                <a:solidFill>
                  <a:srgbClr val="FFFF00"/>
                </a:solidFill>
                <a:latin typeface="华文中宋" panose="020106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——</a:t>
            </a:r>
            <a:r>
              <a:rPr lang="zh-CN" altLang="en-US" sz="36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透过现象 抓住本质 科学防控 战胜疫情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079917D-AB20-4D06-BF66-D4109EEDE2B7}"/>
              </a:ext>
            </a:extLst>
          </p:cNvPr>
          <p:cNvSpPr txBox="1"/>
          <p:nvPr/>
        </p:nvSpPr>
        <p:spPr>
          <a:xfrm>
            <a:off x="7945118" y="2959735"/>
            <a:ext cx="1607815" cy="61402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34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标题 3">
            <a:extLst>
              <a:ext uri="{FF2B5EF4-FFF2-40B4-BE49-F238E27FC236}">
                <a16:creationId xmlns:a16="http://schemas.microsoft.com/office/drawing/2014/main" id="{41E720B8-40D2-4F44-BA48-8411374F2E37}"/>
              </a:ext>
            </a:extLst>
          </p:cNvPr>
          <p:cNvSpPr>
            <a:spLocks noGrp="1"/>
          </p:cNvSpPr>
          <p:nvPr>
            <p:ph type="ctrTitle" idx="14"/>
            <p:custDataLst>
              <p:tags r:id="rId2"/>
            </p:custDataLst>
          </p:nvPr>
        </p:nvSpPr>
        <p:spPr>
          <a:xfrm>
            <a:off x="1176338" y="2959100"/>
            <a:ext cx="5192712" cy="971550"/>
          </a:xfrm>
        </p:spPr>
        <p:txBody>
          <a:bodyPr/>
          <a:lstStyle/>
          <a:p>
            <a:pPr fontAlgn="base">
              <a:spcAft>
                <a:spcPct val="0"/>
              </a:spcAft>
              <a:buFontTx/>
              <a:buNone/>
              <a:defRPr/>
            </a:pPr>
            <a:r>
              <a:rPr lang="zh-CN" altLang="en-US">
                <a:ea typeface="华文新魏" panose="02010800040101010101" pitchFamily="2" charset="-122"/>
                <a:sym typeface="Arial" panose="020B0604020202020204" pitchFamily="34" charset="0"/>
              </a:rPr>
              <a:t>一探感染机制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F5B58CF-7EED-407D-914D-1D5249DA9EF0}"/>
              </a:ext>
            </a:extLst>
          </p:cNvPr>
          <p:cNvSpPr txBox="1"/>
          <p:nvPr/>
        </p:nvSpPr>
        <p:spPr>
          <a:xfrm>
            <a:off x="7945118" y="2959735"/>
            <a:ext cx="1607820" cy="614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34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17B84F5-E8A4-4986-BF8E-CC60B69585B7}"/>
              </a:ext>
            </a:extLst>
          </p:cNvPr>
          <p:cNvSpPr txBox="1"/>
          <p:nvPr/>
        </p:nvSpPr>
        <p:spPr>
          <a:xfrm>
            <a:off x="9256394" y="3263900"/>
            <a:ext cx="1162671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182274" name="文本框 14">
            <a:extLst>
              <a:ext uri="{FF2B5EF4-FFF2-40B4-BE49-F238E27FC236}">
                <a16:creationId xmlns:a16="http://schemas.microsoft.com/office/drawing/2014/main" id="{3539BDF9-6DD3-4874-9E62-784E8CBE7030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35000" y="1460500"/>
            <a:ext cx="6937375" cy="2338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【案例一】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某人初始感染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个某病毒，病毒</a:t>
            </a: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复制参数为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（即</a:t>
            </a: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一个周期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后病毒数</a:t>
            </a: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由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</a:t>
            </a: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变</a:t>
            </a:r>
            <a:r>
              <a:rPr lang="zh-CN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为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个，两个周期后由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个变为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400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……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），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4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个周期后，他的体内共含有多少病毒？    </a:t>
            </a:r>
          </a:p>
        </p:txBody>
      </p:sp>
      <p:sp>
        <p:nvSpPr>
          <p:cNvPr id="182278" name="文本框 105477">
            <a:extLst>
              <a:ext uri="{FF2B5EF4-FFF2-40B4-BE49-F238E27FC236}">
                <a16:creationId xmlns:a16="http://schemas.microsoft.com/office/drawing/2014/main" id="{358B2383-3431-4173-B587-5E919B5E92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000" y="3989388"/>
            <a:ext cx="66929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循环：每过一个周期，病毒数就乘以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</a:t>
            </a:r>
            <a:endParaRPr lang="zh-CN" altLang="en-US" sz="2000" b="1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300037" name="文本框 1">
            <a:extLst>
              <a:ext uri="{FF2B5EF4-FFF2-40B4-BE49-F238E27FC236}">
                <a16:creationId xmlns:a16="http://schemas.microsoft.com/office/drawing/2014/main" id="{48AED9DD-EDB0-4F77-B78B-1F0D98D853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3760788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一探感染机制</a:t>
            </a:r>
            <a:r>
              <a:rPr lang="en-US" altLang="zh-CN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----</a:t>
            </a: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巩固旧知</a:t>
            </a:r>
          </a:p>
        </p:txBody>
      </p:sp>
      <p:sp>
        <p:nvSpPr>
          <p:cNvPr id="2" name="标题 3">
            <a:extLst>
              <a:ext uri="{FF2B5EF4-FFF2-40B4-BE49-F238E27FC236}">
                <a16:creationId xmlns:a16="http://schemas.microsoft.com/office/drawing/2014/main" id="{15009BD7-2BBE-4F50-87FE-3B0F8BB372D1}"/>
              </a:ext>
            </a:extLst>
          </p:cNvPr>
          <p:cNvSpPr>
            <a:spLocks noGrp="1" noChangeArrowheads="1"/>
          </p:cNvSpPr>
          <p:nvPr>
            <p:custDataLst>
              <p:tags r:id="rId3"/>
            </p:custDataLst>
          </p:nvPr>
        </p:nvSpPr>
        <p:spPr bwMode="auto">
          <a:xfrm>
            <a:off x="4127500" y="4762500"/>
            <a:ext cx="76835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ea typeface="华文中宋" panose="02010600040101010101" pitchFamily="2" charset="-122"/>
                <a:sym typeface="Arial" panose="020B0604020202020204" pitchFamily="34" charset="0"/>
              </a:rPr>
              <a:t>次数</a:t>
            </a:r>
          </a:p>
        </p:txBody>
      </p:sp>
      <p:sp>
        <p:nvSpPr>
          <p:cNvPr id="4" name="文本框 105477">
            <a:extLst>
              <a:ext uri="{FF2B5EF4-FFF2-40B4-BE49-F238E27FC236}">
                <a16:creationId xmlns:a16="http://schemas.microsoft.com/office/drawing/2014/main" id="{F2BFBD1A-820B-4509-BC4B-DC777A961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4935538"/>
            <a:ext cx="66929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思考：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4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个周期体现了循环的</a:t>
            </a:r>
            <a:r>
              <a:rPr lang="zh-CN" altLang="en-US" sz="2000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              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是确定的。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4" grpId="0"/>
      <p:bldP spid="182278" grpId="0"/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3" name="文本框 2">
            <a:extLst>
              <a:ext uri="{FF2B5EF4-FFF2-40B4-BE49-F238E27FC236}">
                <a16:creationId xmlns:a16="http://schemas.microsoft.com/office/drawing/2014/main" id="{AEE643DC-43E0-4F03-A8C1-412B8CF0BF70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14338" y="1890713"/>
            <a:ext cx="7821612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 marL="342900" indent="-34290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适用情形：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一般用于重复次数确定时。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Python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中用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for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语句实现。</a:t>
            </a:r>
            <a:endParaRPr lang="zh-CN" altLang="en-US" sz="2000" b="1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319D98C-2EF8-4115-A9B5-90C941555AE7}"/>
              </a:ext>
            </a:extLst>
          </p:cNvPr>
          <p:cNvSpPr txBox="1"/>
          <p:nvPr/>
        </p:nvSpPr>
        <p:spPr>
          <a:xfrm>
            <a:off x="9256394" y="3263900"/>
            <a:ext cx="1162672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2" name="标题 3">
            <a:extLst>
              <a:ext uri="{FF2B5EF4-FFF2-40B4-BE49-F238E27FC236}">
                <a16:creationId xmlns:a16="http://schemas.microsoft.com/office/drawing/2014/main" id="{CEE34FFF-FBA6-40EF-B217-7DC839351521}"/>
              </a:ext>
            </a:extLst>
          </p:cNvPr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230563" y="933450"/>
            <a:ext cx="2501900" cy="971550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0" anchor="ctr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>
              <a:defRPr/>
            </a:pPr>
            <a:r>
              <a:rPr sz="36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计数循环</a:t>
            </a:r>
          </a:p>
        </p:txBody>
      </p:sp>
      <p:sp>
        <p:nvSpPr>
          <p:cNvPr id="302085" name="文本框 1">
            <a:extLst>
              <a:ext uri="{FF2B5EF4-FFF2-40B4-BE49-F238E27FC236}">
                <a16:creationId xmlns:a16="http://schemas.microsoft.com/office/drawing/2014/main" id="{C5E59F32-5854-443E-BF78-55237F09B3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3962400" cy="47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一探感染机制</a:t>
            </a:r>
            <a:r>
              <a:rPr lang="en-US" altLang="zh-CN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—</a:t>
            </a: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巩固旧知</a:t>
            </a:r>
          </a:p>
        </p:txBody>
      </p:sp>
      <p:sp>
        <p:nvSpPr>
          <p:cNvPr id="4" name="文本框 2">
            <a:extLst>
              <a:ext uri="{FF2B5EF4-FFF2-40B4-BE49-F238E27FC236}">
                <a16:creationId xmlns:a16="http://schemas.microsoft.com/office/drawing/2014/main" id="{5FB2B66F-F1D0-4C03-B553-AAC3FCC17E82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42913" y="3203575"/>
            <a:ext cx="7821612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 marL="342900" indent="-34290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基本格式：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for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</a:t>
            </a:r>
            <a:r>
              <a:rPr lang="zh-CN" altLang="en-US" sz="2000" b="1">
                <a:solidFill>
                  <a:schemeClr val="accent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循环变量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</a:t>
            </a:r>
            <a:r>
              <a:rPr lang="en-US" altLang="zh-CN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in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</a:t>
            </a:r>
            <a:r>
              <a:rPr lang="zh-CN" altLang="en-US" sz="2000" b="1">
                <a:solidFill>
                  <a:schemeClr val="accent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列表</a:t>
            </a:r>
            <a:r>
              <a:rPr lang="zh-CN" altLang="en-US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：</a:t>
            </a:r>
            <a:endParaRPr lang="zh-CN" altLang="en-US" sz="2000" b="1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         语句或语句组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	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循环体，相对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for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缩进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4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2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30" name="文本框 2">
            <a:extLst>
              <a:ext uri="{FF2B5EF4-FFF2-40B4-BE49-F238E27FC236}">
                <a16:creationId xmlns:a16="http://schemas.microsoft.com/office/drawing/2014/main" id="{F0B6E760-CDB9-4F4C-8A76-4D645A1135F8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68338" y="906463"/>
            <a:ext cx="10515600" cy="419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【探究实践一】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某人初始感染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个某病毒，病毒复制参数为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（即一个周期后病毒数由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个变为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个，两个周期后由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个变为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400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……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），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4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个周期后，他的体内共含有多少病毒？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endParaRPr lang="zh-CN" altLang="en-US" sz="20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 = 100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					</a:t>
            </a:r>
            <a:endParaRPr lang="en-US" altLang="zh-CN" sz="2000" b="1">
              <a:solidFill>
                <a:srgbClr val="66CCFF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for i in  </a:t>
            </a:r>
            <a:r>
              <a:rPr lang="en-US" altLang="zh-CN" sz="2000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       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:				  	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#for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en-US" altLang="zh-CN" sz="2000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                   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				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循环体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print(“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到第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4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个周期后，此人体内的病毒数为：”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,sum)</a:t>
            </a:r>
          </a:p>
        </p:txBody>
      </p:sp>
      <p:sp>
        <p:nvSpPr>
          <p:cNvPr id="2" name="文本框 284691">
            <a:extLst>
              <a:ext uri="{FF2B5EF4-FFF2-40B4-BE49-F238E27FC236}">
                <a16:creationId xmlns:a16="http://schemas.microsoft.com/office/drawing/2014/main" id="{88F95764-F586-4A0E-B27E-D229BBC600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5613" y="3497263"/>
            <a:ext cx="53546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180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[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1,2,3,4</a:t>
            </a:r>
            <a:r>
              <a:rPr lang="en-US" altLang="zh-CN" sz="180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]       </a:t>
            </a: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或者：</a:t>
            </a:r>
            <a:r>
              <a:rPr lang="en-US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range(4) </a:t>
            </a: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或 </a:t>
            </a:r>
            <a:r>
              <a:rPr lang="en-US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range</a:t>
            </a: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（</a:t>
            </a:r>
            <a:r>
              <a:rPr lang="en-US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1,5</a:t>
            </a:r>
            <a:r>
              <a:rPr lang="zh-CN" altLang="en-US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）</a:t>
            </a:r>
            <a:endParaRPr lang="en-US" altLang="zh-CN" sz="1800" b="1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325635" name="文本框 284692">
            <a:extLst>
              <a:ext uri="{FF2B5EF4-FFF2-40B4-BE49-F238E27FC236}">
                <a16:creationId xmlns:a16="http://schemas.microsoft.com/office/drawing/2014/main" id="{E161EA9F-E011-46BD-BA78-4F251F284A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8250" y="3981450"/>
            <a:ext cx="3894138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en-US" altLang="zh-CN" sz="18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sum = sum * 2</a:t>
            </a:r>
          </a:p>
        </p:txBody>
      </p:sp>
      <p:sp>
        <p:nvSpPr>
          <p:cNvPr id="304133" name="文本框 1">
            <a:extLst>
              <a:ext uri="{FF2B5EF4-FFF2-40B4-BE49-F238E27FC236}">
                <a16:creationId xmlns:a16="http://schemas.microsoft.com/office/drawing/2014/main" id="{F83BD04E-5BCD-4507-8156-408016F673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4106863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一探感染机制</a:t>
            </a:r>
            <a:r>
              <a:rPr lang="en-US" altLang="zh-CN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—</a:t>
            </a: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巩固旧知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25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256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B0B9455-D5BB-4C6F-A678-F0EB84EB8484}"/>
              </a:ext>
            </a:extLst>
          </p:cNvPr>
          <p:cNvSpPr txBox="1"/>
          <p:nvPr/>
        </p:nvSpPr>
        <p:spPr>
          <a:xfrm>
            <a:off x="9256394" y="3263900"/>
            <a:ext cx="1162672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191491" name="文本框 2">
            <a:extLst>
              <a:ext uri="{FF2B5EF4-FFF2-40B4-BE49-F238E27FC236}">
                <a16:creationId xmlns:a16="http://schemas.microsoft.com/office/drawing/2014/main" id="{EE5EBADB-0C8A-4AE6-B334-DBCC2AFDD0C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92138" y="1185863"/>
            <a:ext cx="7464425" cy="258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【案例二】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某人初始感染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个病毒，复制参数为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2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。病毒数在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10-1000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范围内为潜伏期，超过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则为症状期，小于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可诊断为痊愈。</a:t>
            </a:r>
          </a:p>
          <a:p>
            <a:pPr eaLnBrk="1" hangingPunct="1">
              <a:lnSpc>
                <a:spcPct val="150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【探究】：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经过多少周期后，感染者会由潜伏期转为症状期？（即病毒数达到了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1000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）</a:t>
            </a:r>
          </a:p>
        </p:txBody>
      </p:sp>
      <p:sp>
        <p:nvSpPr>
          <p:cNvPr id="305156" name="文本框 1">
            <a:extLst>
              <a:ext uri="{FF2B5EF4-FFF2-40B4-BE49-F238E27FC236}">
                <a16:creationId xmlns:a16="http://schemas.microsoft.com/office/drawing/2014/main" id="{C9B417C9-7E67-4667-A8AD-89A50F7319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20891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一探感染机制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722CC6E-5D61-4C69-BCE8-9227B1EA08B4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228725" y="3941763"/>
            <a:ext cx="7018338" cy="52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ea typeface="华文中宋" panose="02010600040101010101" pitchFamily="2" charset="-122"/>
                <a:sym typeface="Arial" panose="020B0604020202020204" pitchFamily="34" charset="0"/>
              </a:rPr>
              <a:t>思考：这是不是循环？</a:t>
            </a:r>
          </a:p>
        </p:txBody>
      </p:sp>
      <p:sp>
        <p:nvSpPr>
          <p:cNvPr id="4" name="文本框 2">
            <a:extLst>
              <a:ext uri="{FF2B5EF4-FFF2-40B4-BE49-F238E27FC236}">
                <a16:creationId xmlns:a16="http://schemas.microsoft.com/office/drawing/2014/main" id="{A67DB031-1765-4A04-86D9-26F50ED1ADD1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209675" y="5435600"/>
            <a:ext cx="7570788" cy="569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但是，由潜伏期变为症状期，循环运行的</a:t>
            </a:r>
            <a:r>
              <a:rPr lang="zh-CN" altLang="en-US" sz="2000" b="1" u="sng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        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是确定的？</a:t>
            </a:r>
          </a:p>
        </p:txBody>
      </p:sp>
      <p:sp>
        <p:nvSpPr>
          <p:cNvPr id="5" name="标题 3">
            <a:extLst>
              <a:ext uri="{FF2B5EF4-FFF2-40B4-BE49-F238E27FC236}">
                <a16:creationId xmlns:a16="http://schemas.microsoft.com/office/drawing/2014/main" id="{05DBA84F-02FE-4BB9-9218-4367D2BBBC8D}"/>
              </a:ext>
            </a:extLst>
          </p:cNvPr>
          <p:cNvSpPr>
            <a:spLocks noGrp="1" noChangeArrowheads="1"/>
          </p:cNvSpPr>
          <p:nvPr>
            <p:custDataLst>
              <p:tags r:id="rId5"/>
            </p:custDataLst>
          </p:nvPr>
        </p:nvSpPr>
        <p:spPr bwMode="auto">
          <a:xfrm>
            <a:off x="6194425" y="5378450"/>
            <a:ext cx="76835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ea typeface="华文中宋" panose="02010600040101010101" pitchFamily="2" charset="-122"/>
                <a:sym typeface="Arial" panose="020B0604020202020204" pitchFamily="34" charset="0"/>
              </a:rPr>
              <a:t>条件</a:t>
            </a:r>
          </a:p>
        </p:txBody>
      </p:sp>
      <p:sp>
        <p:nvSpPr>
          <p:cNvPr id="6" name="文本框 2">
            <a:extLst>
              <a:ext uri="{FF2B5EF4-FFF2-40B4-BE49-F238E27FC236}">
                <a16:creationId xmlns:a16="http://schemas.microsoft.com/office/drawing/2014/main" id="{2582F495-312F-4B05-B229-C3181586F490}"/>
              </a:ext>
            </a:extLst>
          </p:cNvPr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223963" y="4597400"/>
            <a:ext cx="7018337" cy="52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50000"/>
              </a:spcBef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rgbClr val="FFFF00"/>
                </a:solidFill>
                <a:ea typeface="华文中宋" panose="02010600040101010101" pitchFamily="2" charset="-122"/>
                <a:sym typeface="Arial" panose="020B0604020202020204" pitchFamily="34" charset="0"/>
              </a:rPr>
              <a:t>还是循环，循环次数不确定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1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1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6FB5E17-FDDE-42CD-850D-DD53F74B18A5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88963" y="1800225"/>
            <a:ext cx="814705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 marL="342900" indent="-34290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适用情形：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一般用于循环次数未知，但知道循环执行条件    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CDB4971-CA23-4683-A58E-7DEFD21E93CF}"/>
              </a:ext>
            </a:extLst>
          </p:cNvPr>
          <p:cNvSpPr txBox="1"/>
          <p:nvPr/>
        </p:nvSpPr>
        <p:spPr>
          <a:xfrm>
            <a:off x="9256394" y="3263900"/>
            <a:ext cx="1162672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177723AA-461E-4A46-8D42-40382DAFF99E}"/>
              </a:ext>
            </a:extLst>
          </p:cNvPr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230563" y="808038"/>
            <a:ext cx="2501900" cy="971550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0" anchor="ctr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>
              <a:defRPr/>
            </a:pPr>
            <a:r>
              <a:rPr sz="3600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条件循环</a:t>
            </a:r>
          </a:p>
        </p:txBody>
      </p:sp>
      <p:sp>
        <p:nvSpPr>
          <p:cNvPr id="307205" name="文本框 1">
            <a:extLst>
              <a:ext uri="{FF2B5EF4-FFF2-40B4-BE49-F238E27FC236}">
                <a16:creationId xmlns:a16="http://schemas.microsoft.com/office/drawing/2014/main" id="{5DE18EE4-6D46-4E40-895A-6AEC6798CC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4217988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一探感染机制</a:t>
            </a:r>
          </a:p>
        </p:txBody>
      </p:sp>
      <p:sp>
        <p:nvSpPr>
          <p:cNvPr id="5" name="文本框 2">
            <a:extLst>
              <a:ext uri="{FF2B5EF4-FFF2-40B4-BE49-F238E27FC236}">
                <a16:creationId xmlns:a16="http://schemas.microsoft.com/office/drawing/2014/main" id="{F8A6D05A-7410-4A43-9F8A-DDB593937D1B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2613" y="2509838"/>
            <a:ext cx="8147050" cy="168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 marL="342900" indent="-34290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基本格式 ：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      </a:t>
            </a:r>
            <a:r>
              <a:rPr lang="en-US" altLang="zh-CN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while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</a:t>
            </a:r>
            <a:r>
              <a:rPr lang="zh-CN" altLang="en-US" sz="2000" b="1">
                <a:solidFill>
                  <a:schemeClr val="accent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关系表达式</a:t>
            </a:r>
            <a:r>
              <a:rPr lang="zh-CN" altLang="en-US" sz="2000" b="1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：	      </a:t>
            </a:r>
            <a:endParaRPr lang="zh-CN" altLang="en-US" sz="2000" b="1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              语句或语句组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      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循环体，相对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while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缩进</a:t>
            </a:r>
          </a:p>
        </p:txBody>
      </p:sp>
      <p:sp>
        <p:nvSpPr>
          <p:cNvPr id="6" name="文本框 2">
            <a:extLst>
              <a:ext uri="{FF2B5EF4-FFF2-40B4-BE49-F238E27FC236}">
                <a16:creationId xmlns:a16="http://schemas.microsoft.com/office/drawing/2014/main" id="{61FC25FC-F9F4-4686-AC37-B58B0A1DBD39}"/>
              </a:ext>
            </a:extLst>
          </p:cNvPr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66750" y="4105275"/>
            <a:ext cx="10496550" cy="170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 marL="342900" indent="-34290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运行机制：先判断条件，后循环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   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while 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 &lt; 10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：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     	当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小于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时，执行循环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   while 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 &lt;= sum &lt; 10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：     	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当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大于等于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，小于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时，执行循环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E1A32E1-00D0-4798-90DC-A6ADCD5DB091}"/>
              </a:ext>
            </a:extLst>
          </p:cNvPr>
          <p:cNvSpPr txBox="1"/>
          <p:nvPr/>
        </p:nvSpPr>
        <p:spPr>
          <a:xfrm>
            <a:off x="9256394" y="3263900"/>
            <a:ext cx="1162673" cy="3987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noProof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黑体" panose="02010609060101010101" charset="-122"/>
                <a:ea typeface="黑体" panose="02010609060101010101" charset="-122"/>
              </a:rPr>
              <a:t>Python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64716C3-F1FC-41A9-A41A-2C4DE09CEAA3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81013" y="1649413"/>
            <a:ext cx="8147050" cy="222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 anchor="ctr"/>
          <a:lstStyle>
            <a:lvl1pPr marL="342900" indent="-34290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ct val="0"/>
              </a:spcAft>
              <a:buFont typeface="Wingdings" panose="05000000000000000000" pitchFamily="2" charset="2"/>
              <a:buChar char="u"/>
            </a:pP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示例分析：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sum = 1	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</a:t>
            </a:r>
            <a:r>
              <a:rPr lang="en-US" altLang="zh-CN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while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sum &lt; 10:	      	      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当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sum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小于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10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时执行循环</a:t>
            </a:r>
            <a:endParaRPr lang="zh-CN" altLang="en-US" sz="20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       sum  =  sum  *  4	      </a:t>
            </a:r>
            <a:r>
              <a:rPr lang="en-US" altLang="zh-CN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#</a:t>
            </a:r>
            <a:r>
              <a:rPr lang="zh-CN" altLang="en-US" sz="2000" b="1">
                <a:solidFill>
                  <a:srgbClr val="66CC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循环体</a:t>
            </a: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print(sum)</a:t>
            </a:r>
            <a:endParaRPr lang="zh-CN" altLang="en-US" sz="2000" b="1">
              <a:solidFill>
                <a:srgbClr val="FFFF00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spcAft>
                <a:spcPct val="0"/>
              </a:spcAft>
              <a:buFontTx/>
              <a:buNone/>
            </a:pP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</a:t>
            </a:r>
            <a:r>
              <a:rPr lang="zh-CN" altLang="en-US" sz="2000" b="1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</a:t>
            </a:r>
            <a:r>
              <a:rPr lang="zh-CN" altLang="en-US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	</a:t>
            </a:r>
            <a:r>
              <a:rPr lang="en-US" altLang="zh-CN" sz="2000" b="1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Arial" panose="020B0604020202020204" pitchFamily="34" charset="0"/>
              </a:rPr>
              <a:t>        	</a:t>
            </a:r>
            <a:endParaRPr lang="zh-CN" altLang="en-US" sz="2000" b="1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Arial" panose="020B0604020202020204" pitchFamily="34" charset="0"/>
            </a:endParaRPr>
          </a:p>
        </p:txBody>
      </p:sp>
      <p:graphicFrame>
        <p:nvGraphicFramePr>
          <p:cNvPr id="309284" name="Group 36">
            <a:extLst>
              <a:ext uri="{FF2B5EF4-FFF2-40B4-BE49-F238E27FC236}">
                <a16:creationId xmlns:a16="http://schemas.microsoft.com/office/drawing/2014/main" id="{4A41C638-6BD8-4B66-91C7-7EC474279FE2}"/>
              </a:ext>
            </a:extLst>
          </p:cNvPr>
          <p:cNvGraphicFramePr>
            <a:graphicFrameLocks noGrp="1"/>
          </p:cNvGraphicFramePr>
          <p:nvPr/>
        </p:nvGraphicFramePr>
        <p:xfrm>
          <a:off x="915988" y="3957638"/>
          <a:ext cx="7964487" cy="2047875"/>
        </p:xfrm>
        <a:graphic>
          <a:graphicData uri="http://schemas.openxmlformats.org/drawingml/2006/table">
            <a:tbl>
              <a:tblPr/>
              <a:tblGrid>
                <a:gridCol w="741362">
                  <a:extLst>
                    <a:ext uri="{9D8B030D-6E8A-4147-A177-3AD203B41FA5}">
                      <a16:colId xmlns:a16="http://schemas.microsoft.com/office/drawing/2014/main" val="751405015"/>
                    </a:ext>
                  </a:extLst>
                </a:gridCol>
                <a:gridCol w="2262188">
                  <a:extLst>
                    <a:ext uri="{9D8B030D-6E8A-4147-A177-3AD203B41FA5}">
                      <a16:colId xmlns:a16="http://schemas.microsoft.com/office/drawing/2014/main" val="3054155858"/>
                    </a:ext>
                  </a:extLst>
                </a:gridCol>
                <a:gridCol w="1962150">
                  <a:extLst>
                    <a:ext uri="{9D8B030D-6E8A-4147-A177-3AD203B41FA5}">
                      <a16:colId xmlns:a16="http://schemas.microsoft.com/office/drawing/2014/main" val="4106989448"/>
                    </a:ext>
                  </a:extLst>
                </a:gridCol>
                <a:gridCol w="1774825">
                  <a:extLst>
                    <a:ext uri="{9D8B030D-6E8A-4147-A177-3AD203B41FA5}">
                      <a16:colId xmlns:a16="http://schemas.microsoft.com/office/drawing/2014/main" val="323390171"/>
                    </a:ext>
                  </a:extLst>
                </a:gridCol>
                <a:gridCol w="1223962">
                  <a:extLst>
                    <a:ext uri="{9D8B030D-6E8A-4147-A177-3AD203B41FA5}">
                      <a16:colId xmlns:a16="http://schemas.microsoft.com/office/drawing/2014/main" val="1560898739"/>
                    </a:ext>
                  </a:extLst>
                </a:gridCol>
              </a:tblGrid>
              <a:tr h="701675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序号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先判断条件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sum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是否小于</a:t>
                      </a: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10</a:t>
                      </a:r>
                      <a:endParaRPr kumimoji="0" lang="zh-CN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判断结果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执行循环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执行结果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5705057"/>
                  </a:ext>
                </a:extLst>
              </a:tr>
              <a:tr h="463550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3F0F7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sum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（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）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&lt;10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3F0F7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符合，执行循环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3F0F7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sum=sum*4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3F0F7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1*4=4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3F0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582440"/>
                  </a:ext>
                </a:extLst>
              </a:tr>
              <a:tr h="441325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2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sum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（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）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&lt;10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符合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sym typeface="+mn-ea"/>
                        </a:rPr>
                        <a:t>，执行循环</a:t>
                      </a:r>
                      <a:endParaRPr kumimoji="0" lang="zh-CN" alt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sum=sum*4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4*4=16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8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332468"/>
                  </a:ext>
                </a:extLst>
              </a:tr>
              <a:tr h="441325"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3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3F0F7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sym typeface="+mn-ea"/>
                        </a:rPr>
                        <a:t>sum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sym typeface="+mn-ea"/>
                        </a:rPr>
                        <a:t>（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sym typeface="+mn-ea"/>
                        </a:rPr>
                        <a:t>16</a:t>
                      </a:r>
                      <a:r>
                        <a:rPr kumimoji="0" lang="zh-CN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sym typeface="+mn-ea"/>
                        </a:rPr>
                        <a:t>）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sym typeface="+mn-ea"/>
                        </a:rPr>
                        <a:t>&lt;10 </a:t>
                      </a: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  <a:sym typeface="+mn-ea"/>
                        </a:rPr>
                        <a:t>?</a:t>
                      </a:r>
                      <a:endParaRPr kumimoji="0" lang="zh-CN" altLang="en-US" sz="1800" b="1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华文中宋" panose="02010600040101010101" pitchFamily="2" charset="-122"/>
                        <a:ea typeface="华文中宋" panose="02010600040101010101" pitchFamily="2" charset="-122"/>
                      </a:endParaRP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3F0F7"/>
                    </a:solidFill>
                  </a:tcPr>
                </a:tc>
                <a:tc gridSpan="3">
                  <a:txBody>
                    <a:bodyPr/>
                    <a:lstStyle>
                      <a:lvl1pPr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1pPr>
                      <a:lvl2pPr marL="742950" indent="-28575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2pPr>
                      <a:lvl3pPr marL="11430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3pPr>
                      <a:lvl4pPr marL="16002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4pPr>
                      <a:lvl5pPr marL="2057400" indent="-228600" defTabSz="0">
                        <a:lnSpc>
                          <a:spcPct val="130000"/>
                        </a:lnSpc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5pPr>
                      <a:lvl6pPr marL="25146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6pPr>
                      <a:lvl7pPr marL="29718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7pPr>
                      <a:lvl8pPr marL="34290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8pPr>
                      <a:lvl9pPr marL="3886200" indent="-228600" defTabSz="0" eaLnBrk="0" fontAlgn="base" hangingPunct="0">
                        <a:lnSpc>
                          <a:spcPct val="13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  <a:buFont typeface="Arial" panose="020B0604020202020204" pitchFamily="34" charset="0"/>
                        <a:tabLst>
                          <a:tab pos="1609725" algn="l"/>
                        </a:tabLst>
                        <a:defRPr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微软雅黑" panose="020B0503020204020204" pitchFamily="34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不符合，退出循环。最终</a:t>
                      </a: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sum</a:t>
                      </a:r>
                      <a:r>
                        <a:rPr kumimoji="0" lang="zh-CN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的值为</a:t>
                      </a: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中宋" panose="02010600040101010101" pitchFamily="2" charset="-122"/>
                          <a:ea typeface="华文中宋" panose="02010600040101010101" pitchFamily="2" charset="-122"/>
                        </a:rPr>
                        <a:t>16</a:t>
                      </a:r>
                    </a:p>
                  </a:txBody>
                  <a:tcPr marL="91436" marR="91436" marT="45713" marB="45713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3F0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4249007"/>
                  </a:ext>
                </a:extLst>
              </a:tr>
            </a:tbl>
          </a:graphicData>
        </a:graphic>
      </p:graphicFrame>
      <p:sp>
        <p:nvSpPr>
          <p:cNvPr id="309282" name="文本框 1">
            <a:extLst>
              <a:ext uri="{FF2B5EF4-FFF2-40B4-BE49-F238E27FC236}">
                <a16:creationId xmlns:a16="http://schemas.microsoft.com/office/drawing/2014/main" id="{CE262DB1-BB79-4BD3-B051-4C533CF69A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9050" y="463550"/>
            <a:ext cx="20891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0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0" eaLnBrk="0" fontAlgn="base" hangingPunct="0">
              <a:lnSpc>
                <a:spcPct val="130000"/>
              </a:lnSpc>
              <a:spcBef>
                <a:spcPct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FontTx/>
              <a:buNone/>
            </a:pPr>
            <a:r>
              <a:rPr lang="zh-CN" altLang="en-US" sz="2500" b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一探感染机制</a:t>
            </a: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09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0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0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0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10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10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10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10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0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10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0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0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0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0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10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10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0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0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0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0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0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10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10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0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10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0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10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10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10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10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1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1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1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1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1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1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1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1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1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1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1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1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1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1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1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1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1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1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1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1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1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1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1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1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1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1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1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SLIDE_ID" val="custom20205014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  <p:tag name="KSO_WM_SLIDE_LAYOUT" val="a_b"/>
  <p:tag name="KSO_WM_SLIDE_LAYOUT_CNT" val="1_1"/>
</p:tagLst>
</file>

<file path=ppt/tags/tag1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14_1*b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单击此处添加副标题内容"/>
</p:tagLst>
</file>

<file path=ppt/tags/tag1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SLIDE_ID" val="custom20205014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  <p:tag name="KSO_WM_SLIDE_LAYOUT" val="a_b"/>
  <p:tag name="KSO_WM_SLIDE_LAYOUT_CNT" val="1_1"/>
</p:tagLst>
</file>

<file path=ppt/tags/tag1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14"/>
</p:tagLst>
</file>

<file path=ppt/tags/tag1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14"/>
</p:tagLst>
</file>

<file path=ppt/tags/tag1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14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SLIDE_ID" val="custom20205014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  <p:tag name="KSO_WM_SLIDE_LAYOUT" val="a_b"/>
  <p:tag name="KSO_WM_SLIDE_LAYOUT_CNT" val="1_1"/>
</p:tagLst>
</file>

<file path=ppt/tags/tag1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SLIDE_ID" val="custom20205014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  <p:tag name="KSO_WM_SLIDE_LAYOUT" val="a_b"/>
  <p:tag name="KSO_WM_SLIDE_LAYOUT_CNT" val="1_1"/>
</p:tagLst>
</file>

<file path=ppt/tags/tag1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COLOR_SCHEME_SHAPE_ID" val="45"/>
  <p:tag name="KSO_WM_UNIT_COLOR_SCHEME_PARENT_PAGE" val="0_4"/>
  <p:tag name="KSO_WM_UNIT_SUBTYPE" val="a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05014_2*l_h_f*1_1_1"/>
  <p:tag name="KSO_WM_TEMPLATE_CATEGORY" val="custom"/>
  <p:tag name="KSO_WM_TEMPLATE_INDEX" val="20205014"/>
  <p:tag name="KSO_WM_UNIT_LAYERLEVEL" val="1_1_1"/>
  <p:tag name="KSO_WM_TAG_VERSION" val="1.0"/>
  <p:tag name="KSO_WM_BEAUTIFY_FLAG" val="#wm#"/>
  <p:tag name="KSO_WM_UNIT_PRESET_TEXT" val="单击此处添加标题，文字是您思想的提炼，请尽量言简意赅的阐述观点"/>
  <p:tag name="KSO_WM_UNIT_TEXT_FILL_FORE_SCHEMECOLOR_INDEX" val="14"/>
  <p:tag name="KSO_WM_UNIT_TEXT_FILL_TYPE" val="1"/>
  <p:tag name="KSO_WM_UNIT_USESOURCEFORMAT_APPLY" val="1"/>
</p:tagLst>
</file>

<file path=ppt/tags/tag1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"/>
  <p:tag name="KSO_WM_SLIDE_ID" val="custom20205014_2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2"/>
  <p:tag name="KSO_WM_SLIDE_INDEX" val="2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014"/>
  <p:tag name="KSO_WM_SLIDE_LAYOUT" val="a_b_l"/>
  <p:tag name="KSO_WM_SLIDE_LAYOUT_CNT" val="1_1_1"/>
</p:tagLst>
</file>

<file path=ppt/tags/tag1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14"/>
</p:tagLst>
</file>

<file path=ppt/tags/tag1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SLIDE_ID" val="custom20205014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  <p:tag name="KSO_WM_SLIDE_LAYOUT" val="a_b"/>
  <p:tag name="KSO_WM_SLIDE_LAYOUT_CNT" val="1_1"/>
</p:tagLst>
</file>

<file path=ppt/tags/tag1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14_1*a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战疫主题模板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14_1*b*1"/>
  <p:tag name="KSO_WM_TEMPLATE_CATEGORY" val="custom"/>
  <p:tag name="KSO_WM_TEMPLATE_INDEX" val="20205014"/>
  <p:tag name="KSO_WM_UNIT_LAYERLEVEL" val="1"/>
  <p:tag name="KSO_WM_TAG_VERSION" val="1.0"/>
  <p:tag name="KSO_WM_BEAUTIFY_FLAG" val="#wm#"/>
  <p:tag name="KSO_WM_UNIT_PRESET_TEXT" val="单击此处添加副标题内容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7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7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7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7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7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7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7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7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7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7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7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7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7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7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7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7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7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7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7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7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7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7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7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7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7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7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7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7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7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7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7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8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8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8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8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8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8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8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8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8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8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8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8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8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8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8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8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8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8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8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8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8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8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8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8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8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8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8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8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8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8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8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9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9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9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1"/>
  <p:tag name="KSO_WM_UNIT_LAYERLEVEL" val="1"/>
  <p:tag name="KSO_WM_TAG_VERSION" val="1.0"/>
  <p:tag name="KSO_WM_BEAUTIFY_FLAG" val="#wm#"/>
</p:tagLst>
</file>

<file path=ppt/tags/tag9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1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1"/>
  <p:tag name="KSO_WM_UNIT_LAYERLEVEL" val="1"/>
  <p:tag name="KSO_WM_TAG_VERSION" val="1.0"/>
  <p:tag name="KSO_WM_BEAUTIFY_FLAG" val="#wm#"/>
</p:tagLst>
</file>

<file path=ppt/tags/tag9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1"/>
  <p:tag name="KSO_WM_UNIT_LAYERLEVEL" val="1"/>
  <p:tag name="KSO_WM_TAG_VERSION" val="1.0"/>
  <p:tag name="KSO_WM_BEAUTIFY_FLAG" val="#wm#"/>
</p:tagLst>
</file>

<file path=ppt/tags/tag9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9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9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9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9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9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1"/>
  <p:tag name="KSO_WM_UNIT_LAYERLEVEL" val="1"/>
  <p:tag name="KSO_WM_TAG_VERSION" val="1.0"/>
  <p:tag name="KSO_WM_BEAUTIFY_FLAG" val="#wm#"/>
</p:tagLst>
</file>

<file path=ppt/tags/tag9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9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9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9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9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9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1"/>
  <p:tag name="KSO_WM_UNIT_LAYERLEVEL" val="1"/>
  <p:tag name="KSO_WM_TAG_VERSION" val="1.0"/>
  <p:tag name="KSO_WM_BEAUTIFY_FLAG" val="#wm#"/>
</p:tagLst>
</file>

<file path=ppt/tags/tag9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9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9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9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9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1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9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9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14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8、9、11、12、13、17、20、21、22、23、26、28、29、32"/>
  <p:tag name="KSO_WM_TEMPLATE_SUBCATEGORY" val="0"/>
  <p:tag name="KSO_WM_TEMPLATE_MASTER_TYPE" val="1"/>
  <p:tag name="KSO_WM_TEMPLATE_COLOR_TYPE" val="1"/>
  <p:tag name="KSO_WM_TEMPLATE_MASTER_THUMB_INDEX" val="12"/>
  <p:tag name="KSO_WM_TAG_VERSION" val="1.0"/>
  <p:tag name="KSO_WM_BEAUTIFY_FLAG" val="#wm#"/>
  <p:tag name="KSO_WM_TEMPLATE_CATEGORY" val="custom"/>
  <p:tag name="KSO_WM_TEMPLATE_INDEX" val="20205014"/>
</p:tagLst>
</file>

<file path=ppt/tags/tag9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9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9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  <p:tag name="KSO_WM_BEAUTIFY_FLAG" val="#wm#"/>
</p:tagLst>
</file>

<file path=ppt/tags/tag9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9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9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2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1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13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4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2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15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6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7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8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9_Office 主题​​">
  <a:themeElements>
    <a:clrScheme name="自定义 36">
      <a:dk1>
        <a:srgbClr val="000000"/>
      </a:dk1>
      <a:lt1>
        <a:srgbClr val="FFFFFF"/>
      </a:lt1>
      <a:dk2>
        <a:srgbClr val="192122"/>
      </a:dk2>
      <a:lt2>
        <a:srgbClr val="FFFFFF"/>
      </a:lt2>
      <a:accent1>
        <a:srgbClr val="65D7EA"/>
      </a:accent1>
      <a:accent2>
        <a:srgbClr val="5FC3FF"/>
      </a:accent2>
      <a:accent3>
        <a:srgbClr val="71ACFF"/>
      </a:accent3>
      <a:accent4>
        <a:srgbClr val="9891FA"/>
      </a:accent4>
      <a:accent5>
        <a:srgbClr val="212C2E"/>
      </a:accent5>
      <a:accent6>
        <a:srgbClr val="EA6595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2124</Words>
  <Application>Microsoft Office PowerPoint</Application>
  <PresentationFormat>宽屏</PresentationFormat>
  <Paragraphs>333</Paragraphs>
  <Slides>24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15</vt:i4>
      </vt:variant>
      <vt:variant>
        <vt:lpstr>幻灯片标题</vt:lpstr>
      </vt:variant>
      <vt:variant>
        <vt:i4>24</vt:i4>
      </vt:variant>
    </vt:vector>
  </HeadingPairs>
  <TitlesOfParts>
    <vt:vector size="47" baseType="lpstr">
      <vt:lpstr>Arial</vt:lpstr>
      <vt:lpstr>华文新魏</vt:lpstr>
      <vt:lpstr>汉仪旗黑-85S</vt:lpstr>
      <vt:lpstr>等线</vt:lpstr>
      <vt:lpstr>黑体</vt:lpstr>
      <vt:lpstr>华文中宋</vt:lpstr>
      <vt:lpstr>Wingdings</vt:lpstr>
      <vt:lpstr>Calibri</vt:lpstr>
      <vt:lpstr>Office 主题​​</vt:lpstr>
      <vt:lpstr>1_Office 主题​​</vt:lpstr>
      <vt:lpstr>3_Office 主题​​</vt:lpstr>
      <vt:lpstr>4_Office 主题​​</vt:lpstr>
      <vt:lpstr>5_Office 主题​​</vt:lpstr>
      <vt:lpstr>6_Office 主题​​</vt:lpstr>
      <vt:lpstr>7_Office 主题​​</vt:lpstr>
      <vt:lpstr>8_Office 主题​​</vt:lpstr>
      <vt:lpstr>9_Office 主题​​</vt:lpstr>
      <vt:lpstr>12_Office 主题​​</vt:lpstr>
      <vt:lpstr>11_Office 主题​​</vt:lpstr>
      <vt:lpstr>13_Office 主题​​</vt:lpstr>
      <vt:lpstr>14_Office 主题​​</vt:lpstr>
      <vt:lpstr>2_Office 主题​​</vt:lpstr>
      <vt:lpstr>15_Office 主题​​</vt:lpstr>
      <vt:lpstr>问疫哪得清朗时 唯有洞悉现象寻</vt:lpstr>
      <vt:lpstr>PowerPoint 演示文稿</vt:lpstr>
      <vt:lpstr>一探感染机制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二探传播机制</vt:lpstr>
      <vt:lpstr>PowerPoint 演示文稿</vt:lpstr>
      <vt:lpstr>PowerPoint 演示文稿</vt:lpstr>
      <vt:lpstr>PowerPoint 演示文稿</vt:lpstr>
      <vt:lpstr>PowerPoint 演示文稿</vt:lpstr>
      <vt:lpstr>三探现实情境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问疫哪得清朗时 唯有洞悉现象寻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admin2</dc:creator>
  <cp:lastModifiedBy>hongming xu</cp:lastModifiedBy>
  <cp:revision>258</cp:revision>
  <dcterms:created xsi:type="dcterms:W3CDTF">2020-12-01T10:25:23Z</dcterms:created>
  <dcterms:modified xsi:type="dcterms:W3CDTF">2020-12-11T00:13:03Z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